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26bfca9aea40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3ff5b84a454d37"/>
  </p:sldMasterIdLst>
  <p:sldIdLst>
    <p:sldId xmlns:r="http://schemas.openxmlformats.org/officeDocument/2006/relationships" id="256" r:id="R33e5fab8d5594d3a"/>
    <p:sldId xmlns:r="http://schemas.openxmlformats.org/officeDocument/2006/relationships" id="257" r:id="R6235e1216e6f422f"/>
    <p:sldId xmlns:r="http://schemas.openxmlformats.org/officeDocument/2006/relationships" id="258" r:id="Ra3801a1705f5433e"/>
    <p:sldId xmlns:r="http://schemas.openxmlformats.org/officeDocument/2006/relationships" id="259" r:id="Ra470c2c0b4e44d9a"/>
    <p:sldId xmlns:r="http://schemas.openxmlformats.org/officeDocument/2006/relationships" id="260" r:id="R83d51958ff8e44ad"/>
    <p:sldId xmlns:r="http://schemas.openxmlformats.org/officeDocument/2006/relationships" id="261" r:id="R15f2a46af8404656"/>
    <p:sldId xmlns:r="http://schemas.openxmlformats.org/officeDocument/2006/relationships" id="262" r:id="R499aee86551c4c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3ff5b84a454d37" /><Relationship Type="http://schemas.openxmlformats.org/officeDocument/2006/relationships/slide" Target="/ppt/slides/slide1.xml" Id="R33e5fab8d5594d3a" /><Relationship Type="http://schemas.openxmlformats.org/officeDocument/2006/relationships/slide" Target="/ppt/slides/slide2.xml" Id="R6235e1216e6f422f" /><Relationship Type="http://schemas.openxmlformats.org/officeDocument/2006/relationships/slide" Target="/ppt/slides/slide3.xml" Id="Ra3801a1705f5433e" /><Relationship Type="http://schemas.openxmlformats.org/officeDocument/2006/relationships/slide" Target="/ppt/slides/slide4.xml" Id="Ra470c2c0b4e44d9a" /><Relationship Type="http://schemas.openxmlformats.org/officeDocument/2006/relationships/slide" Target="/ppt/slides/slide5.xml" Id="R83d51958ff8e44ad" /><Relationship Type="http://schemas.openxmlformats.org/officeDocument/2006/relationships/slide" Target="/ppt/slides/slide6.xml" Id="R15f2a46af8404656" /><Relationship Type="http://schemas.openxmlformats.org/officeDocument/2006/relationships/slide" Target="/ppt/slides/slide7.xml" Id="R499aee86551c4c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8ea6c7d01444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2d3a4c5f74d19" /><Relationship Type="http://schemas.openxmlformats.org/officeDocument/2006/relationships/theme" Target="/ppt/slideMasters/theme/theme1.xml" Id="R4f6b7b835a2245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a2d3a4c5f74d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c3b3b6ac84b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3558b111041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b173d765247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e4679c7244c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d28aab95048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baffb7f8544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44aaf92d84c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JNI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JNI INVEST AS ble etablert [år] og holder til i Svartskog.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928 304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333 638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260 451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398 067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800 421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Sandbukta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1420 Svartskog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892 128 952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JNI INVEST AS</a:t>
            </a:r>
          </a:p>
        </p:txBody>
      </p:sp>
    </p:spTree>
  </p:cSld>
  <p:clrMapOvr>
    <a:masterClrMapping xmlns:a="http://schemas.openxmlformats.org/drawingml/2006/main"/>
  </p:clrMapOvr>
</p:sld>
</file>