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239782463b45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59015a65df44f0"/>
  </p:sldMasterIdLst>
  <p:sldIdLst>
    <p:sldId xmlns:r="http://schemas.openxmlformats.org/officeDocument/2006/relationships" id="256" r:id="Re0aec6570e354ae0"/>
    <p:sldId xmlns:r="http://schemas.openxmlformats.org/officeDocument/2006/relationships" id="257" r:id="R3dd6fbe9aabb4e70"/>
    <p:sldId xmlns:r="http://schemas.openxmlformats.org/officeDocument/2006/relationships" id="258" r:id="Rd989106227a74fdb"/>
    <p:sldId xmlns:r="http://schemas.openxmlformats.org/officeDocument/2006/relationships" id="259" r:id="R1b3138cd56e6434c"/>
    <p:sldId xmlns:r="http://schemas.openxmlformats.org/officeDocument/2006/relationships" id="260" r:id="R7035a9520d584107"/>
    <p:sldId xmlns:r="http://schemas.openxmlformats.org/officeDocument/2006/relationships" id="261" r:id="Rc172bd9c40204ee7"/>
    <p:sldId xmlns:r="http://schemas.openxmlformats.org/officeDocument/2006/relationships" id="262" r:id="R42858e5dc48e4a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59015a65df44f0" /><Relationship Type="http://schemas.openxmlformats.org/officeDocument/2006/relationships/slide" Target="/ppt/slides/slide1.xml" Id="Re0aec6570e354ae0" /><Relationship Type="http://schemas.openxmlformats.org/officeDocument/2006/relationships/slide" Target="/ppt/slides/slide2.xml" Id="R3dd6fbe9aabb4e70" /><Relationship Type="http://schemas.openxmlformats.org/officeDocument/2006/relationships/slide" Target="/ppt/slides/slide3.xml" Id="Rd989106227a74fdb" /><Relationship Type="http://schemas.openxmlformats.org/officeDocument/2006/relationships/slide" Target="/ppt/slides/slide4.xml" Id="R1b3138cd56e6434c" /><Relationship Type="http://schemas.openxmlformats.org/officeDocument/2006/relationships/slide" Target="/ppt/slides/slide5.xml" Id="R7035a9520d584107" /><Relationship Type="http://schemas.openxmlformats.org/officeDocument/2006/relationships/slide" Target="/ppt/slides/slide6.xml" Id="Rc172bd9c40204ee7" /><Relationship Type="http://schemas.openxmlformats.org/officeDocument/2006/relationships/slide" Target="/ppt/slides/slide7.xml" Id="R42858e5dc48e4a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ad90420a8d4d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cbbaebe364928" /><Relationship Type="http://schemas.openxmlformats.org/officeDocument/2006/relationships/theme" Target="/ppt/slideMasters/theme/theme1.xml" Id="R7abf7917363f4f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2cbbaebe3649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3f01bd82a4a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17f77981f42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bb4d43a664e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d8733b5064d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f89470c0346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fb392b4804b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60784d80242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41 294 169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9 347 642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7 290 236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780 717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16 180 033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 FARM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57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892 122 652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