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eceefe7ee74e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360e6915b477c"/>
  </p:sldMasterIdLst>
  <p:sldIdLst>
    <p:sldId xmlns:r="http://schemas.openxmlformats.org/officeDocument/2006/relationships" id="256" r:id="R5966f7f047694de7"/>
    <p:sldId xmlns:r="http://schemas.openxmlformats.org/officeDocument/2006/relationships" id="257" r:id="Rc8314c8c00a048fa"/>
    <p:sldId xmlns:r="http://schemas.openxmlformats.org/officeDocument/2006/relationships" id="258" r:id="Reecd11e760c54f52"/>
    <p:sldId xmlns:r="http://schemas.openxmlformats.org/officeDocument/2006/relationships" id="259" r:id="R1a3f235ae8e1477f"/>
    <p:sldId xmlns:r="http://schemas.openxmlformats.org/officeDocument/2006/relationships" id="260" r:id="R530a86809533405e"/>
    <p:sldId xmlns:r="http://schemas.openxmlformats.org/officeDocument/2006/relationships" id="261" r:id="R2d6c049cdda54b2a"/>
    <p:sldId xmlns:r="http://schemas.openxmlformats.org/officeDocument/2006/relationships" id="262" r:id="Rbddaed3d5398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360e6915b477c" /><Relationship Type="http://schemas.openxmlformats.org/officeDocument/2006/relationships/slide" Target="/ppt/slides/slide1.xml" Id="R5966f7f047694de7" /><Relationship Type="http://schemas.openxmlformats.org/officeDocument/2006/relationships/slide" Target="/ppt/slides/slide2.xml" Id="Rc8314c8c00a048fa" /><Relationship Type="http://schemas.openxmlformats.org/officeDocument/2006/relationships/slide" Target="/ppt/slides/slide3.xml" Id="Reecd11e760c54f52" /><Relationship Type="http://schemas.openxmlformats.org/officeDocument/2006/relationships/slide" Target="/ppt/slides/slide4.xml" Id="R1a3f235ae8e1477f" /><Relationship Type="http://schemas.openxmlformats.org/officeDocument/2006/relationships/slide" Target="/ppt/slides/slide5.xml" Id="R530a86809533405e" /><Relationship Type="http://schemas.openxmlformats.org/officeDocument/2006/relationships/slide" Target="/ppt/slides/slide6.xml" Id="R2d6c049cdda54b2a" /><Relationship Type="http://schemas.openxmlformats.org/officeDocument/2006/relationships/slide" Target="/ppt/slides/slide7.xml" Id="Rbddaed3d5398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611828ea8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465e078584fb9" /><Relationship Type="http://schemas.openxmlformats.org/officeDocument/2006/relationships/theme" Target="/ppt/slideMasters/theme/theme1.xml" Id="R8a2ca8e2c5734d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c465e07858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7a36fea51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ebccbb6a947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ffcd20fa74c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3efb63e21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54bff10d8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1b43716684b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691ed3c014d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113 456 287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544 660 150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544 949 141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892 108 722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