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ceec80ad4e6482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180f66573a24c64"/>
  </p:sldMasterIdLst>
  <p:sldIdLst>
    <p:sldId xmlns:r="http://schemas.openxmlformats.org/officeDocument/2006/relationships" id="256" r:id="R235777ac9e6f4ae9"/>
    <p:sldId xmlns:r="http://schemas.openxmlformats.org/officeDocument/2006/relationships" id="257" r:id="R4f952eb5e7344e87"/>
    <p:sldId xmlns:r="http://schemas.openxmlformats.org/officeDocument/2006/relationships" id="258" r:id="R4ca941a64e25409f"/>
    <p:sldId xmlns:r="http://schemas.openxmlformats.org/officeDocument/2006/relationships" id="259" r:id="R7d93d26fb1d94daa"/>
    <p:sldId xmlns:r="http://schemas.openxmlformats.org/officeDocument/2006/relationships" id="260" r:id="Rd1ad26ce76424fa5"/>
    <p:sldId xmlns:r="http://schemas.openxmlformats.org/officeDocument/2006/relationships" id="261" r:id="Rbeb3382e1ead439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180f66573a24c64" /><Relationship Type="http://schemas.openxmlformats.org/officeDocument/2006/relationships/slide" Target="/ppt/slides/slide1.xml" Id="R235777ac9e6f4ae9" /><Relationship Type="http://schemas.openxmlformats.org/officeDocument/2006/relationships/slide" Target="/ppt/slides/slide2.xml" Id="R4f952eb5e7344e87" /><Relationship Type="http://schemas.openxmlformats.org/officeDocument/2006/relationships/slide" Target="/ppt/slides/slide3.xml" Id="R4ca941a64e25409f" /><Relationship Type="http://schemas.openxmlformats.org/officeDocument/2006/relationships/slide" Target="/ppt/slides/slide4.xml" Id="R7d93d26fb1d94daa" /><Relationship Type="http://schemas.openxmlformats.org/officeDocument/2006/relationships/slide" Target="/ppt/slides/slide5.xml" Id="Rd1ad26ce76424fa5" /><Relationship Type="http://schemas.openxmlformats.org/officeDocument/2006/relationships/slide" Target="/ppt/slides/slide6.xml" Id="Rbeb3382e1ead439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190d8c503614a5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b8ffd014e74976" /><Relationship Type="http://schemas.openxmlformats.org/officeDocument/2006/relationships/theme" Target="/ppt/slideMasters/theme/theme1.xml" Id="Rc7b8beb532724aa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8b8ffd014e7497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561fb39aa8483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1bcda37eb24f3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ff139a696141a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95ab638c624b3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a9c603e93e41a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2f001f3a904bb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TOHATT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TOHATT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TOHATT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TOHATT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TOHATT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TOHATT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Rostockgata 56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892 108 722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TOHATT AS</a:t>
            </a:r>
          </a:p>
        </p:txBody>
      </p:sp>
    </p:spTree>
  </p:cSld>
  <p:clrMapOvr>
    <a:masterClrMapping xmlns:a="http://schemas.openxmlformats.org/drawingml/2006/main"/>
  </p:clrMapOvr>
</p:sld>
</file>