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0cf57affc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4426f3b7f486f"/>
  </p:sldMasterIdLst>
  <p:sldIdLst>
    <p:sldId xmlns:r="http://schemas.openxmlformats.org/officeDocument/2006/relationships" id="256" r:id="R2adf6c617d6347d5"/>
    <p:sldId xmlns:r="http://schemas.openxmlformats.org/officeDocument/2006/relationships" id="257" r:id="R61cc415e0b9f43a0"/>
    <p:sldId xmlns:r="http://schemas.openxmlformats.org/officeDocument/2006/relationships" id="258" r:id="R232b3010d680440f"/>
    <p:sldId xmlns:r="http://schemas.openxmlformats.org/officeDocument/2006/relationships" id="259" r:id="R672a9a477ca64d74"/>
    <p:sldId xmlns:r="http://schemas.openxmlformats.org/officeDocument/2006/relationships" id="260" r:id="R88deeec3ae544dde"/>
    <p:sldId xmlns:r="http://schemas.openxmlformats.org/officeDocument/2006/relationships" id="261" r:id="R76e783444d014d1e"/>
    <p:sldId xmlns:r="http://schemas.openxmlformats.org/officeDocument/2006/relationships" id="262" r:id="R230641ef4c50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4426f3b7f486f" /><Relationship Type="http://schemas.openxmlformats.org/officeDocument/2006/relationships/slide" Target="/ppt/slides/slide1.xml" Id="R2adf6c617d6347d5" /><Relationship Type="http://schemas.openxmlformats.org/officeDocument/2006/relationships/slide" Target="/ppt/slides/slide2.xml" Id="R61cc415e0b9f43a0" /><Relationship Type="http://schemas.openxmlformats.org/officeDocument/2006/relationships/slide" Target="/ppt/slides/slide3.xml" Id="R232b3010d680440f" /><Relationship Type="http://schemas.openxmlformats.org/officeDocument/2006/relationships/slide" Target="/ppt/slides/slide4.xml" Id="R672a9a477ca64d74" /><Relationship Type="http://schemas.openxmlformats.org/officeDocument/2006/relationships/slide" Target="/ppt/slides/slide5.xml" Id="R88deeec3ae544dde" /><Relationship Type="http://schemas.openxmlformats.org/officeDocument/2006/relationships/slide" Target="/ppt/slides/slide6.xml" Id="R76e783444d014d1e" /><Relationship Type="http://schemas.openxmlformats.org/officeDocument/2006/relationships/slide" Target="/ppt/slides/slide7.xml" Id="R230641ef4c50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160d974b0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53cb7184c4a28" /><Relationship Type="http://schemas.openxmlformats.org/officeDocument/2006/relationships/theme" Target="/ppt/slideMasters/theme/theme1.xml" Id="R32750feb8249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53cb7184c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e1f855a3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c0f6899b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299a0395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be4f46c7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7b85986db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b1ff5d74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1ba7f38d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