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9b55b3855046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dcfdf6a5dc4efd"/>
  </p:sldMasterIdLst>
  <p:sldIdLst>
    <p:sldId xmlns:r="http://schemas.openxmlformats.org/officeDocument/2006/relationships" id="256" r:id="Rc900192cf68048c0"/>
    <p:sldId xmlns:r="http://schemas.openxmlformats.org/officeDocument/2006/relationships" id="257" r:id="R5d3f88bb8a604e06"/>
    <p:sldId xmlns:r="http://schemas.openxmlformats.org/officeDocument/2006/relationships" id="258" r:id="R1191b582c71241ee"/>
    <p:sldId xmlns:r="http://schemas.openxmlformats.org/officeDocument/2006/relationships" id="259" r:id="Rc6369e05c5b1477f"/>
    <p:sldId xmlns:r="http://schemas.openxmlformats.org/officeDocument/2006/relationships" id="260" r:id="R12de37fb6b504208"/>
    <p:sldId xmlns:r="http://schemas.openxmlformats.org/officeDocument/2006/relationships" id="261" r:id="Re9580dfb0b1747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dcfdf6a5dc4efd" /><Relationship Type="http://schemas.openxmlformats.org/officeDocument/2006/relationships/slide" Target="/ppt/slides/slide1.xml" Id="Rc900192cf68048c0" /><Relationship Type="http://schemas.openxmlformats.org/officeDocument/2006/relationships/slide" Target="/ppt/slides/slide2.xml" Id="R5d3f88bb8a604e06" /><Relationship Type="http://schemas.openxmlformats.org/officeDocument/2006/relationships/slide" Target="/ppt/slides/slide3.xml" Id="R1191b582c71241ee" /><Relationship Type="http://schemas.openxmlformats.org/officeDocument/2006/relationships/slide" Target="/ppt/slides/slide4.xml" Id="Rc6369e05c5b1477f" /><Relationship Type="http://schemas.openxmlformats.org/officeDocument/2006/relationships/slide" Target="/ppt/slides/slide5.xml" Id="R12de37fb6b504208" /><Relationship Type="http://schemas.openxmlformats.org/officeDocument/2006/relationships/slide" Target="/ppt/slides/slide6.xml" Id="Re9580dfb0b1747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3cb5de516d44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fc516765544b6" /><Relationship Type="http://schemas.openxmlformats.org/officeDocument/2006/relationships/theme" Target="/ppt/slideMasters/theme/theme1.xml" Id="R49b59fb19bc348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cfc516765544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52e59d9f342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a785e411643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68f17434e41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a25d6b9d349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e9eed12ee41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4b649eb3245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JOSEG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Smedasundet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892 078 092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JOSEG AS</a:t>
            </a:r>
          </a:p>
        </p:txBody>
      </p:sp>
    </p:spTree>
  </p:cSld>
  <p:clrMapOvr>
    <a:masterClrMapping xmlns:a="http://schemas.openxmlformats.org/drawingml/2006/main"/>
  </p:clrMapOvr>
</p:sld>
</file>