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c78b5e5e3e42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8043a6adb04550"/>
  </p:sldMasterIdLst>
  <p:sldIdLst>
    <p:sldId xmlns:r="http://schemas.openxmlformats.org/officeDocument/2006/relationships" id="256" r:id="Re204891b899f4ba8"/>
    <p:sldId xmlns:r="http://schemas.openxmlformats.org/officeDocument/2006/relationships" id="257" r:id="R92afdfae9dd84c1a"/>
    <p:sldId xmlns:r="http://schemas.openxmlformats.org/officeDocument/2006/relationships" id="258" r:id="Rbd5057df39214dcd"/>
    <p:sldId xmlns:r="http://schemas.openxmlformats.org/officeDocument/2006/relationships" id="259" r:id="Re93f8bb88fd14837"/>
    <p:sldId xmlns:r="http://schemas.openxmlformats.org/officeDocument/2006/relationships" id="260" r:id="Rf81de59059c64315"/>
    <p:sldId xmlns:r="http://schemas.openxmlformats.org/officeDocument/2006/relationships" id="261" r:id="Rde8d501065734576"/>
    <p:sldId xmlns:r="http://schemas.openxmlformats.org/officeDocument/2006/relationships" id="262" r:id="R68d9fbf0bb1c46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8043a6adb04550" /><Relationship Type="http://schemas.openxmlformats.org/officeDocument/2006/relationships/slide" Target="/ppt/slides/slide1.xml" Id="Re204891b899f4ba8" /><Relationship Type="http://schemas.openxmlformats.org/officeDocument/2006/relationships/slide" Target="/ppt/slides/slide2.xml" Id="R92afdfae9dd84c1a" /><Relationship Type="http://schemas.openxmlformats.org/officeDocument/2006/relationships/slide" Target="/ppt/slides/slide3.xml" Id="Rbd5057df39214dcd" /><Relationship Type="http://schemas.openxmlformats.org/officeDocument/2006/relationships/slide" Target="/ppt/slides/slide4.xml" Id="Re93f8bb88fd14837" /><Relationship Type="http://schemas.openxmlformats.org/officeDocument/2006/relationships/slide" Target="/ppt/slides/slide5.xml" Id="Rf81de59059c64315" /><Relationship Type="http://schemas.openxmlformats.org/officeDocument/2006/relationships/slide" Target="/ppt/slides/slide6.xml" Id="Rde8d501065734576" /><Relationship Type="http://schemas.openxmlformats.org/officeDocument/2006/relationships/slide" Target="/ppt/slides/slide7.xml" Id="R68d9fbf0bb1c46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2f0dfaa93d4c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126a49f514eff" /><Relationship Type="http://schemas.openxmlformats.org/officeDocument/2006/relationships/theme" Target="/ppt/slideMasters/theme/theme1.xml" Id="R6a73c989b2ce42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6126a49f514e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e7802235a4c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22b92e1d749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fdfaec4ee43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490bb586246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224584c294c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757d9585145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6c34e05f842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MAGIS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MAGIS INVEST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−245 686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15 642 739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37 783 577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87 870 016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ASMUND SOLSTAD BERGEM BREKKE  –  27,6 %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GITLE SOLSTAD BECHMANN  –  27,6 %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SUNNIVA BREKKE  –  27,6 %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SOLSTAD BREKKE  –  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SOLSTAD BREKKE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Staverbråtan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892 053 642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MAGIS INVEST AS</a:t>
            </a:r>
          </a:p>
        </p:txBody>
      </p:sp>
    </p:spTree>
  </p:cSld>
  <p:clrMapOvr>
    <a:masterClrMapping xmlns:a="http://schemas.openxmlformats.org/drawingml/2006/main"/>
  </p:clrMapOvr>
</p:sld>
</file>