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fc3165892d40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4c055c7f564862"/>
  </p:sldMasterIdLst>
  <p:sldIdLst>
    <p:sldId xmlns:r="http://schemas.openxmlformats.org/officeDocument/2006/relationships" id="256" r:id="R08600f2b99dd4178"/>
    <p:sldId xmlns:r="http://schemas.openxmlformats.org/officeDocument/2006/relationships" id="257" r:id="Rdd80e1b96bf54bfe"/>
    <p:sldId xmlns:r="http://schemas.openxmlformats.org/officeDocument/2006/relationships" id="258" r:id="Ra9debeb325794f9d"/>
    <p:sldId xmlns:r="http://schemas.openxmlformats.org/officeDocument/2006/relationships" id="259" r:id="Rd4110b5afec548a8"/>
    <p:sldId xmlns:r="http://schemas.openxmlformats.org/officeDocument/2006/relationships" id="260" r:id="Rcd78dd931997415b"/>
    <p:sldId xmlns:r="http://schemas.openxmlformats.org/officeDocument/2006/relationships" id="261" r:id="R5b1f900ba6334db6"/>
    <p:sldId xmlns:r="http://schemas.openxmlformats.org/officeDocument/2006/relationships" id="262" r:id="R5eaec261dd2c40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4c055c7f564862" /><Relationship Type="http://schemas.openxmlformats.org/officeDocument/2006/relationships/slide" Target="/ppt/slides/slide1.xml" Id="R08600f2b99dd4178" /><Relationship Type="http://schemas.openxmlformats.org/officeDocument/2006/relationships/slide" Target="/ppt/slides/slide2.xml" Id="Rdd80e1b96bf54bfe" /><Relationship Type="http://schemas.openxmlformats.org/officeDocument/2006/relationships/slide" Target="/ppt/slides/slide3.xml" Id="Ra9debeb325794f9d" /><Relationship Type="http://schemas.openxmlformats.org/officeDocument/2006/relationships/slide" Target="/ppt/slides/slide4.xml" Id="Rd4110b5afec548a8" /><Relationship Type="http://schemas.openxmlformats.org/officeDocument/2006/relationships/slide" Target="/ppt/slides/slide5.xml" Id="Rcd78dd931997415b" /><Relationship Type="http://schemas.openxmlformats.org/officeDocument/2006/relationships/slide" Target="/ppt/slides/slide6.xml" Id="R5b1f900ba6334db6" /><Relationship Type="http://schemas.openxmlformats.org/officeDocument/2006/relationships/slide" Target="/ppt/slides/slide7.xml" Id="R5eaec261dd2c40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8b8f11430442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8ba5fc5d6401b" /><Relationship Type="http://schemas.openxmlformats.org/officeDocument/2006/relationships/theme" Target="/ppt/slideMasters/theme/theme1.xml" Id="Re47e2007d2b14b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48ba5fc5d640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223d8bd944b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229df351143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27d7b79f441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58b8c0ee14d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030fc7e8748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851e1e87a49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538707d474b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CAABY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CAABY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30 219 709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30 054 628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24 017 336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3 208 110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105 665 876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ÅBYHOLM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Kvantia AS, Grundingen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caaby@andenaes.com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891 780 982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