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c648c5b4c814f6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3af9f21b2a74d3c"/>
  </p:sldMasterIdLst>
  <p:sldIdLst>
    <p:sldId xmlns:r="http://schemas.openxmlformats.org/officeDocument/2006/relationships" id="256" r:id="Rf69d79e93db0495f"/>
    <p:sldId xmlns:r="http://schemas.openxmlformats.org/officeDocument/2006/relationships" id="257" r:id="R7a291c5b0fd7422c"/>
    <p:sldId xmlns:r="http://schemas.openxmlformats.org/officeDocument/2006/relationships" id="258" r:id="Rf31feec88cbd483b"/>
    <p:sldId xmlns:r="http://schemas.openxmlformats.org/officeDocument/2006/relationships" id="259" r:id="Raad8be82239e4754"/>
    <p:sldId xmlns:r="http://schemas.openxmlformats.org/officeDocument/2006/relationships" id="260" r:id="R9430e0a88ab44613"/>
    <p:sldId xmlns:r="http://schemas.openxmlformats.org/officeDocument/2006/relationships" id="261" r:id="R707ba114f8b148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af9f21b2a74d3c" /><Relationship Type="http://schemas.openxmlformats.org/officeDocument/2006/relationships/slide" Target="/ppt/slides/slide1.xml" Id="Rf69d79e93db0495f" /><Relationship Type="http://schemas.openxmlformats.org/officeDocument/2006/relationships/slide" Target="/ppt/slides/slide2.xml" Id="R7a291c5b0fd7422c" /><Relationship Type="http://schemas.openxmlformats.org/officeDocument/2006/relationships/slide" Target="/ppt/slides/slide3.xml" Id="Rf31feec88cbd483b" /><Relationship Type="http://schemas.openxmlformats.org/officeDocument/2006/relationships/slide" Target="/ppt/slides/slide4.xml" Id="Raad8be82239e4754" /><Relationship Type="http://schemas.openxmlformats.org/officeDocument/2006/relationships/slide" Target="/ppt/slides/slide5.xml" Id="R9430e0a88ab44613" /><Relationship Type="http://schemas.openxmlformats.org/officeDocument/2006/relationships/slide" Target="/ppt/slides/slide6.xml" Id="R707ba114f8b148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752abf517c4a2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21feb1c69c4c1d" /><Relationship Type="http://schemas.openxmlformats.org/officeDocument/2006/relationships/theme" Target="/ppt/slideMasters/theme/theme1.xml" Id="R89d70b5c3a244be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421feb1c69c4c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24d90fa16d44a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ab11144647413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bdee3a36b44a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bf4249013e4a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b5d66bb445425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78e494060c475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WHITETAIL WEBSERVICE LTD NUF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WHITETAIL WEBSERVICE LTD NUF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WHITETAIL WEBSERVICE LTD NUF ble etablert [år] og holder til i Risør.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WHITETAIL WEBSERVICE LTD NUF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WHITETAIL WEBSERVICE LTD NUF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WHITETAIL WEBSERVICE LTD NUF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724 007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−967 280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11 415 488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156 410 677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157 169 476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WHITETAIL WEBSERVICE LTD NUF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Ringveien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4950 Risør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post@whitetailwebservice.com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891 768 532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WHITETAIL WEBSERVICE LTD NUF</a:t>
            </a:r>
          </a:p>
        </p:txBody>
      </p:sp>
    </p:spTree>
  </p:cSld>
  <p:clrMapOvr>
    <a:masterClrMapping xmlns:a="http://schemas.openxmlformats.org/drawingml/2006/main"/>
  </p:clrMapOvr>
</p:sld>
</file>