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fae94c61fb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3c7ab38d74a0c"/>
  </p:sldMasterIdLst>
  <p:sldIdLst>
    <p:sldId xmlns:r="http://schemas.openxmlformats.org/officeDocument/2006/relationships" id="256" r:id="R8bff3e99ef704e36"/>
    <p:sldId xmlns:r="http://schemas.openxmlformats.org/officeDocument/2006/relationships" id="257" r:id="R7afe64075a7548c7"/>
    <p:sldId xmlns:r="http://schemas.openxmlformats.org/officeDocument/2006/relationships" id="258" r:id="Rff0287594ace44b3"/>
    <p:sldId xmlns:r="http://schemas.openxmlformats.org/officeDocument/2006/relationships" id="259" r:id="Rbddf289c19524b87"/>
    <p:sldId xmlns:r="http://schemas.openxmlformats.org/officeDocument/2006/relationships" id="260" r:id="R75757534a02e485e"/>
    <p:sldId xmlns:r="http://schemas.openxmlformats.org/officeDocument/2006/relationships" id="261" r:id="R5b2cb03872cd4d8b"/>
    <p:sldId xmlns:r="http://schemas.openxmlformats.org/officeDocument/2006/relationships" id="262" r:id="Rfad69355210d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3c7ab38d74a0c" /><Relationship Type="http://schemas.openxmlformats.org/officeDocument/2006/relationships/slide" Target="/ppt/slides/slide1.xml" Id="R8bff3e99ef704e36" /><Relationship Type="http://schemas.openxmlformats.org/officeDocument/2006/relationships/slide" Target="/ppt/slides/slide2.xml" Id="R7afe64075a7548c7" /><Relationship Type="http://schemas.openxmlformats.org/officeDocument/2006/relationships/slide" Target="/ppt/slides/slide3.xml" Id="Rff0287594ace44b3" /><Relationship Type="http://schemas.openxmlformats.org/officeDocument/2006/relationships/slide" Target="/ppt/slides/slide4.xml" Id="Rbddf289c19524b87" /><Relationship Type="http://schemas.openxmlformats.org/officeDocument/2006/relationships/slide" Target="/ppt/slides/slide5.xml" Id="R75757534a02e485e" /><Relationship Type="http://schemas.openxmlformats.org/officeDocument/2006/relationships/slide" Target="/ppt/slides/slide6.xml" Id="R5b2cb03872cd4d8b" /><Relationship Type="http://schemas.openxmlformats.org/officeDocument/2006/relationships/slide" Target="/ppt/slides/slide7.xml" Id="Rfad69355210d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fd0bcd7bf4f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946cc67ca4f45" /><Relationship Type="http://schemas.openxmlformats.org/officeDocument/2006/relationships/theme" Target="/ppt/slideMasters/theme/theme1.xml" Id="Raf974d4891c943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b946cc67ca4f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9d8f7fd9343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1cd9df45741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c0d91f34b47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f2616792746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60181204548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7c78ab928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998a6f71143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TENI INVEST AS ble etablert [år] og holder til i Mjølkeråen.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TOM-ERIK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Nordgardsleitet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5137 Mjølkeråen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891 766 572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TENI INVEST AS</a:t>
            </a:r>
          </a:p>
        </p:txBody>
      </p:sp>
    </p:spTree>
  </p:cSld>
  <p:clrMapOvr>
    <a:masterClrMapping xmlns:a="http://schemas.openxmlformats.org/drawingml/2006/main"/>
  </p:clrMapOvr>
</p:sld>
</file>