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8676fc9e6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a997fc3c1419d"/>
  </p:sldMasterIdLst>
  <p:sldIdLst>
    <p:sldId xmlns:r="http://schemas.openxmlformats.org/officeDocument/2006/relationships" id="256" r:id="R1059cc22c8914b6d"/>
    <p:sldId xmlns:r="http://schemas.openxmlformats.org/officeDocument/2006/relationships" id="257" r:id="Rec6a6122af774364"/>
    <p:sldId xmlns:r="http://schemas.openxmlformats.org/officeDocument/2006/relationships" id="258" r:id="R729d430678c34bae"/>
    <p:sldId xmlns:r="http://schemas.openxmlformats.org/officeDocument/2006/relationships" id="259" r:id="R42be738662a04c66"/>
    <p:sldId xmlns:r="http://schemas.openxmlformats.org/officeDocument/2006/relationships" id="260" r:id="R47fff3e06bfe4426"/>
    <p:sldId xmlns:r="http://schemas.openxmlformats.org/officeDocument/2006/relationships" id="261" r:id="R0dce2459968946f8"/>
    <p:sldId xmlns:r="http://schemas.openxmlformats.org/officeDocument/2006/relationships" id="262" r:id="Raceacb77337f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a997fc3c1419d" /><Relationship Type="http://schemas.openxmlformats.org/officeDocument/2006/relationships/slide" Target="/ppt/slides/slide1.xml" Id="R1059cc22c8914b6d" /><Relationship Type="http://schemas.openxmlformats.org/officeDocument/2006/relationships/slide" Target="/ppt/slides/slide2.xml" Id="Rec6a6122af774364" /><Relationship Type="http://schemas.openxmlformats.org/officeDocument/2006/relationships/slide" Target="/ppt/slides/slide3.xml" Id="R729d430678c34bae" /><Relationship Type="http://schemas.openxmlformats.org/officeDocument/2006/relationships/slide" Target="/ppt/slides/slide4.xml" Id="R42be738662a04c66" /><Relationship Type="http://schemas.openxmlformats.org/officeDocument/2006/relationships/slide" Target="/ppt/slides/slide5.xml" Id="R47fff3e06bfe4426" /><Relationship Type="http://schemas.openxmlformats.org/officeDocument/2006/relationships/slide" Target="/ppt/slides/slide6.xml" Id="R0dce2459968946f8" /><Relationship Type="http://schemas.openxmlformats.org/officeDocument/2006/relationships/slide" Target="/ppt/slides/slide7.xml" Id="Raceacb77337f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0ed23c249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1c8cff414ce7" /><Relationship Type="http://schemas.openxmlformats.org/officeDocument/2006/relationships/theme" Target="/ppt/slideMasters/theme/theme1.xml" Id="R1cf9bed8bb4a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91c8cff41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d6232b7c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a4149068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c96a8ba9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cf8b55c5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3da988de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b527a8c846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a38aea631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