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c523e9204c40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f5000b55df4ba7"/>
  </p:sldMasterIdLst>
  <p:sldIdLst>
    <p:sldId xmlns:r="http://schemas.openxmlformats.org/officeDocument/2006/relationships" id="256" r:id="Rbedf0866776d4406"/>
    <p:sldId xmlns:r="http://schemas.openxmlformats.org/officeDocument/2006/relationships" id="257" r:id="Rdf823f15395c4b98"/>
    <p:sldId xmlns:r="http://schemas.openxmlformats.org/officeDocument/2006/relationships" id="258" r:id="R2895c82c1dbe4230"/>
    <p:sldId xmlns:r="http://schemas.openxmlformats.org/officeDocument/2006/relationships" id="259" r:id="R01c5f08a710a4ce6"/>
    <p:sldId xmlns:r="http://schemas.openxmlformats.org/officeDocument/2006/relationships" id="260" r:id="Rd54c56669cb24380"/>
    <p:sldId xmlns:r="http://schemas.openxmlformats.org/officeDocument/2006/relationships" id="261" r:id="Rf2585736307444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f5000b55df4ba7" /><Relationship Type="http://schemas.openxmlformats.org/officeDocument/2006/relationships/slide" Target="/ppt/slides/slide1.xml" Id="Rbedf0866776d4406" /><Relationship Type="http://schemas.openxmlformats.org/officeDocument/2006/relationships/slide" Target="/ppt/slides/slide2.xml" Id="Rdf823f15395c4b98" /><Relationship Type="http://schemas.openxmlformats.org/officeDocument/2006/relationships/slide" Target="/ppt/slides/slide3.xml" Id="R2895c82c1dbe4230" /><Relationship Type="http://schemas.openxmlformats.org/officeDocument/2006/relationships/slide" Target="/ppt/slides/slide4.xml" Id="R01c5f08a710a4ce6" /><Relationship Type="http://schemas.openxmlformats.org/officeDocument/2006/relationships/slide" Target="/ppt/slides/slide5.xml" Id="Rd54c56669cb24380" /><Relationship Type="http://schemas.openxmlformats.org/officeDocument/2006/relationships/slide" Target="/ppt/slides/slide6.xml" Id="Rf2585736307444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e48da17daf44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1c4a000dc4e70" /><Relationship Type="http://schemas.openxmlformats.org/officeDocument/2006/relationships/theme" Target="/ppt/slideMasters/theme/theme1.xml" Id="Re8bdb3440abc49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51c4a000dc4e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da58b7c2e44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fa680604a4b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135621ca347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88bf181c14d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59ea6960e4a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9819a8efb4e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PARADIM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Olav Hanssens vei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891 680 872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