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c0cb9f0dd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ea27eb03b4ed5"/>
  </p:sldMasterIdLst>
  <p:sldIdLst>
    <p:sldId xmlns:r="http://schemas.openxmlformats.org/officeDocument/2006/relationships" id="256" r:id="Rf340f12fe5c64718"/>
    <p:sldId xmlns:r="http://schemas.openxmlformats.org/officeDocument/2006/relationships" id="257" r:id="Ref2bd84bfb244384"/>
    <p:sldId xmlns:r="http://schemas.openxmlformats.org/officeDocument/2006/relationships" id="258" r:id="R6f624f9f83694342"/>
    <p:sldId xmlns:r="http://schemas.openxmlformats.org/officeDocument/2006/relationships" id="259" r:id="R4fae351d17c44c44"/>
    <p:sldId xmlns:r="http://schemas.openxmlformats.org/officeDocument/2006/relationships" id="260" r:id="R990f941ddd6c4dc4"/>
    <p:sldId xmlns:r="http://schemas.openxmlformats.org/officeDocument/2006/relationships" id="261" r:id="Rf02ea1c610c149d2"/>
    <p:sldId xmlns:r="http://schemas.openxmlformats.org/officeDocument/2006/relationships" id="262" r:id="R5bea09e8a10d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ea27eb03b4ed5" /><Relationship Type="http://schemas.openxmlformats.org/officeDocument/2006/relationships/slide" Target="/ppt/slides/slide1.xml" Id="Rf340f12fe5c64718" /><Relationship Type="http://schemas.openxmlformats.org/officeDocument/2006/relationships/slide" Target="/ppt/slides/slide2.xml" Id="Ref2bd84bfb244384" /><Relationship Type="http://schemas.openxmlformats.org/officeDocument/2006/relationships/slide" Target="/ppt/slides/slide3.xml" Id="R6f624f9f83694342" /><Relationship Type="http://schemas.openxmlformats.org/officeDocument/2006/relationships/slide" Target="/ppt/slides/slide4.xml" Id="R4fae351d17c44c44" /><Relationship Type="http://schemas.openxmlformats.org/officeDocument/2006/relationships/slide" Target="/ppt/slides/slide5.xml" Id="R990f941ddd6c4dc4" /><Relationship Type="http://schemas.openxmlformats.org/officeDocument/2006/relationships/slide" Target="/ppt/slides/slide6.xml" Id="Rf02ea1c610c149d2" /><Relationship Type="http://schemas.openxmlformats.org/officeDocument/2006/relationships/slide" Target="/ppt/slides/slide7.xml" Id="R5bea09e8a10d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e47e95ce0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1ff73059e43d6" /><Relationship Type="http://schemas.openxmlformats.org/officeDocument/2006/relationships/theme" Target="/ppt/slideMasters/theme/theme1.xml" Id="Re271727689d2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1ff73059e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be5efb84640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e8269089d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d09840905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94a36104d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1f763bc9c4a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7f7ce5232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6c9b7974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