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86936b363549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aac69e9d364466"/>
  </p:sldMasterIdLst>
  <p:sldIdLst>
    <p:sldId xmlns:r="http://schemas.openxmlformats.org/officeDocument/2006/relationships" id="256" r:id="R7e92055a2c894b17"/>
    <p:sldId xmlns:r="http://schemas.openxmlformats.org/officeDocument/2006/relationships" id="257" r:id="Rd24fffa098044da2"/>
    <p:sldId xmlns:r="http://schemas.openxmlformats.org/officeDocument/2006/relationships" id="258" r:id="R506d90e7fdf34c31"/>
    <p:sldId xmlns:r="http://schemas.openxmlformats.org/officeDocument/2006/relationships" id="259" r:id="Ra0e2f6d68d0540d5"/>
    <p:sldId xmlns:r="http://schemas.openxmlformats.org/officeDocument/2006/relationships" id="260" r:id="R510fd5c88d254322"/>
    <p:sldId xmlns:r="http://schemas.openxmlformats.org/officeDocument/2006/relationships" id="261" r:id="Ra3ad86b8011b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ac69e9d364466" /><Relationship Type="http://schemas.openxmlformats.org/officeDocument/2006/relationships/slide" Target="/ppt/slides/slide1.xml" Id="R7e92055a2c894b17" /><Relationship Type="http://schemas.openxmlformats.org/officeDocument/2006/relationships/slide" Target="/ppt/slides/slide2.xml" Id="Rd24fffa098044da2" /><Relationship Type="http://schemas.openxmlformats.org/officeDocument/2006/relationships/slide" Target="/ppt/slides/slide3.xml" Id="R506d90e7fdf34c31" /><Relationship Type="http://schemas.openxmlformats.org/officeDocument/2006/relationships/slide" Target="/ppt/slides/slide4.xml" Id="Ra0e2f6d68d0540d5" /><Relationship Type="http://schemas.openxmlformats.org/officeDocument/2006/relationships/slide" Target="/ppt/slides/slide5.xml" Id="R510fd5c88d254322" /><Relationship Type="http://schemas.openxmlformats.org/officeDocument/2006/relationships/slide" Target="/ppt/slides/slide6.xml" Id="Ra3ad86b8011b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5a0f9943847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401c6b4564c29" /><Relationship Type="http://schemas.openxmlformats.org/officeDocument/2006/relationships/theme" Target="/ppt/slideMasters/theme/theme1.xml" Id="R3b5b1d6562094d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4401c6b4564c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7267553e44e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5f6723ff04c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e1e04b4704f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f8a7f97f34b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fa2c6bb1c40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958139a344d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