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cc51b4cd7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2e3e1a59a49e8"/>
  </p:sldMasterIdLst>
  <p:sldIdLst>
    <p:sldId xmlns:r="http://schemas.openxmlformats.org/officeDocument/2006/relationships" id="256" r:id="R2cc6d62d408c489d"/>
    <p:sldId xmlns:r="http://schemas.openxmlformats.org/officeDocument/2006/relationships" id="257" r:id="Rc8a41428c67d4433"/>
    <p:sldId xmlns:r="http://schemas.openxmlformats.org/officeDocument/2006/relationships" id="258" r:id="Rc029abe3554c4815"/>
    <p:sldId xmlns:r="http://schemas.openxmlformats.org/officeDocument/2006/relationships" id="259" r:id="Re2a6fdcd8e384a9a"/>
    <p:sldId xmlns:r="http://schemas.openxmlformats.org/officeDocument/2006/relationships" id="260" r:id="Rd1b154b3141341ad"/>
    <p:sldId xmlns:r="http://schemas.openxmlformats.org/officeDocument/2006/relationships" id="261" r:id="R6a7f12fdb26f4b3b"/>
    <p:sldId xmlns:r="http://schemas.openxmlformats.org/officeDocument/2006/relationships" id="262" r:id="R86e2ea67d1bf46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2e3e1a59a49e8" /><Relationship Type="http://schemas.openxmlformats.org/officeDocument/2006/relationships/slide" Target="/ppt/slides/slide1.xml" Id="R2cc6d62d408c489d" /><Relationship Type="http://schemas.openxmlformats.org/officeDocument/2006/relationships/slide" Target="/ppt/slides/slide2.xml" Id="Rc8a41428c67d4433" /><Relationship Type="http://schemas.openxmlformats.org/officeDocument/2006/relationships/slide" Target="/ppt/slides/slide3.xml" Id="Rc029abe3554c4815" /><Relationship Type="http://schemas.openxmlformats.org/officeDocument/2006/relationships/slide" Target="/ppt/slides/slide4.xml" Id="Re2a6fdcd8e384a9a" /><Relationship Type="http://schemas.openxmlformats.org/officeDocument/2006/relationships/slide" Target="/ppt/slides/slide5.xml" Id="Rd1b154b3141341ad" /><Relationship Type="http://schemas.openxmlformats.org/officeDocument/2006/relationships/slide" Target="/ppt/slides/slide6.xml" Id="R6a7f12fdb26f4b3b" /><Relationship Type="http://schemas.openxmlformats.org/officeDocument/2006/relationships/slide" Target="/ppt/slides/slide7.xml" Id="R86e2ea67d1bf46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7e0ec3c6b4d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20802389d4088" /><Relationship Type="http://schemas.openxmlformats.org/officeDocument/2006/relationships/theme" Target="/ppt/slideMasters/theme/theme1.xml" Id="Rc7cbdba80042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20802389d40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0b637f14a4b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ddf887570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2f542f6304b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e1bba1a9e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272e9aae74b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5e8f4c40443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a93cd7fb1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GRUNG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GRUNG ARKITEKTUR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4 579 770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425 747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1 818 175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ove@grung.as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891 407 262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