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8f90f77a74c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afb6f91bd94351"/>
  </p:sldMasterIdLst>
  <p:sldIdLst>
    <p:sldId xmlns:r="http://schemas.openxmlformats.org/officeDocument/2006/relationships" id="256" r:id="R5dc0db01e688417d"/>
    <p:sldId xmlns:r="http://schemas.openxmlformats.org/officeDocument/2006/relationships" id="257" r:id="Raa87deb7c8a04e05"/>
    <p:sldId xmlns:r="http://schemas.openxmlformats.org/officeDocument/2006/relationships" id="258" r:id="R045d85ae32d14e65"/>
    <p:sldId xmlns:r="http://schemas.openxmlformats.org/officeDocument/2006/relationships" id="259" r:id="R6025485fa4494ba1"/>
    <p:sldId xmlns:r="http://schemas.openxmlformats.org/officeDocument/2006/relationships" id="260" r:id="Ra4a5b29b0d5b40fb"/>
    <p:sldId xmlns:r="http://schemas.openxmlformats.org/officeDocument/2006/relationships" id="261" r:id="Re8af16e8982c4e5f"/>
    <p:sldId xmlns:r="http://schemas.openxmlformats.org/officeDocument/2006/relationships" id="262" r:id="Rb5e410835eeb4e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fb6f91bd94351" /><Relationship Type="http://schemas.openxmlformats.org/officeDocument/2006/relationships/slide" Target="/ppt/slides/slide1.xml" Id="R5dc0db01e688417d" /><Relationship Type="http://schemas.openxmlformats.org/officeDocument/2006/relationships/slide" Target="/ppt/slides/slide2.xml" Id="Raa87deb7c8a04e05" /><Relationship Type="http://schemas.openxmlformats.org/officeDocument/2006/relationships/slide" Target="/ppt/slides/slide3.xml" Id="R045d85ae32d14e65" /><Relationship Type="http://schemas.openxmlformats.org/officeDocument/2006/relationships/slide" Target="/ppt/slides/slide4.xml" Id="R6025485fa4494ba1" /><Relationship Type="http://schemas.openxmlformats.org/officeDocument/2006/relationships/slide" Target="/ppt/slides/slide5.xml" Id="Ra4a5b29b0d5b40fb" /><Relationship Type="http://schemas.openxmlformats.org/officeDocument/2006/relationships/slide" Target="/ppt/slides/slide6.xml" Id="Re8af16e8982c4e5f" /><Relationship Type="http://schemas.openxmlformats.org/officeDocument/2006/relationships/slide" Target="/ppt/slides/slide7.xml" Id="Rb5e410835eeb4e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d22b0e05240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527a8cab54d51" /><Relationship Type="http://schemas.openxmlformats.org/officeDocument/2006/relationships/theme" Target="/ppt/slideMasters/theme/theme1.xml" Id="Ra8acb561f469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527a8cab5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3f63c185940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4ffbee89b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86970cfc54d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454d3b477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0ad92b47540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2703e59ee42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8d5b3931d43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DRT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2 041 249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2 811 090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2 819 450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JOHAN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Rødbergbakken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891 104 782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DRT HOLDING AS</a:t>
            </a:r>
          </a:p>
        </p:txBody>
      </p:sp>
    </p:spTree>
  </p:cSld>
  <p:clrMapOvr>
    <a:masterClrMapping xmlns:a="http://schemas.openxmlformats.org/drawingml/2006/main"/>
  </p:clrMapOvr>
</p:sld>
</file>