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98e18bc7148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c556439db43dc"/>
  </p:sldMasterIdLst>
  <p:sldIdLst>
    <p:sldId xmlns:r="http://schemas.openxmlformats.org/officeDocument/2006/relationships" id="256" r:id="Re29c1b5377b24e10"/>
    <p:sldId xmlns:r="http://schemas.openxmlformats.org/officeDocument/2006/relationships" id="257" r:id="R61dc46946acc412c"/>
    <p:sldId xmlns:r="http://schemas.openxmlformats.org/officeDocument/2006/relationships" id="258" r:id="R236560f03b7c4efb"/>
    <p:sldId xmlns:r="http://schemas.openxmlformats.org/officeDocument/2006/relationships" id="259" r:id="Rda4c1cd211a44dbc"/>
    <p:sldId xmlns:r="http://schemas.openxmlformats.org/officeDocument/2006/relationships" id="260" r:id="Re0ce73d7cb534ef4"/>
    <p:sldId xmlns:r="http://schemas.openxmlformats.org/officeDocument/2006/relationships" id="261" r:id="R8aa837ed940f4c53"/>
    <p:sldId xmlns:r="http://schemas.openxmlformats.org/officeDocument/2006/relationships" id="262" r:id="Re61a2072fafe4c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556439db43dc" /><Relationship Type="http://schemas.openxmlformats.org/officeDocument/2006/relationships/slide" Target="/ppt/slides/slide1.xml" Id="Re29c1b5377b24e10" /><Relationship Type="http://schemas.openxmlformats.org/officeDocument/2006/relationships/slide" Target="/ppt/slides/slide2.xml" Id="R61dc46946acc412c" /><Relationship Type="http://schemas.openxmlformats.org/officeDocument/2006/relationships/slide" Target="/ppt/slides/slide3.xml" Id="R236560f03b7c4efb" /><Relationship Type="http://schemas.openxmlformats.org/officeDocument/2006/relationships/slide" Target="/ppt/slides/slide4.xml" Id="Rda4c1cd211a44dbc" /><Relationship Type="http://schemas.openxmlformats.org/officeDocument/2006/relationships/slide" Target="/ppt/slides/slide5.xml" Id="Re0ce73d7cb534ef4" /><Relationship Type="http://schemas.openxmlformats.org/officeDocument/2006/relationships/slide" Target="/ppt/slides/slide6.xml" Id="R8aa837ed940f4c53" /><Relationship Type="http://schemas.openxmlformats.org/officeDocument/2006/relationships/slide" Target="/ppt/slides/slide7.xml" Id="Re61a2072fafe4c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73a3d9b88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b7586b5ad4f49" /><Relationship Type="http://schemas.openxmlformats.org/officeDocument/2006/relationships/theme" Target="/ppt/slideMasters/theme/theme1.xml" Id="R4b2d07ad8101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0b7586b5ad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0e7f5b0d6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837a01234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5189ce79a42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56947dbae48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02974232e42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1f335b97348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f673811934c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KVINGE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KVINGE SERVICE AS ble etablert [år] og holder til i Fonnes.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1 660 620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2 217 371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KVINGE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Bakkavegen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5953 Fonnes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891 009 402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KVINGE SERVICE AS</a:t>
            </a:r>
          </a:p>
        </p:txBody>
      </p:sp>
    </p:spTree>
  </p:cSld>
  <p:clrMapOvr>
    <a:masterClrMapping xmlns:a="http://schemas.openxmlformats.org/drawingml/2006/main"/>
  </p:clrMapOvr>
</p:sld>
</file>