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9cfefd9a7e45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bf8ea7caf546ea"/>
  </p:sldMasterIdLst>
  <p:sldIdLst>
    <p:sldId xmlns:r="http://schemas.openxmlformats.org/officeDocument/2006/relationships" id="256" r:id="R742915fee7384788"/>
    <p:sldId xmlns:r="http://schemas.openxmlformats.org/officeDocument/2006/relationships" id="257" r:id="R827c5f62315942c8"/>
    <p:sldId xmlns:r="http://schemas.openxmlformats.org/officeDocument/2006/relationships" id="258" r:id="R3a52ca41d6974bf2"/>
    <p:sldId xmlns:r="http://schemas.openxmlformats.org/officeDocument/2006/relationships" id="259" r:id="R79739116f4154042"/>
    <p:sldId xmlns:r="http://schemas.openxmlformats.org/officeDocument/2006/relationships" id="260" r:id="R7591459331d94aef"/>
    <p:sldId xmlns:r="http://schemas.openxmlformats.org/officeDocument/2006/relationships" id="261" r:id="R23f5ab186b304df8"/>
    <p:sldId xmlns:r="http://schemas.openxmlformats.org/officeDocument/2006/relationships" id="262" r:id="R22ccd7221c3f40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bf8ea7caf546ea" /><Relationship Type="http://schemas.openxmlformats.org/officeDocument/2006/relationships/slide" Target="/ppt/slides/slide1.xml" Id="R742915fee7384788" /><Relationship Type="http://schemas.openxmlformats.org/officeDocument/2006/relationships/slide" Target="/ppt/slides/slide2.xml" Id="R827c5f62315942c8" /><Relationship Type="http://schemas.openxmlformats.org/officeDocument/2006/relationships/slide" Target="/ppt/slides/slide3.xml" Id="R3a52ca41d6974bf2" /><Relationship Type="http://schemas.openxmlformats.org/officeDocument/2006/relationships/slide" Target="/ppt/slides/slide4.xml" Id="R79739116f4154042" /><Relationship Type="http://schemas.openxmlformats.org/officeDocument/2006/relationships/slide" Target="/ppt/slides/slide5.xml" Id="R7591459331d94aef" /><Relationship Type="http://schemas.openxmlformats.org/officeDocument/2006/relationships/slide" Target="/ppt/slides/slide6.xml" Id="R23f5ab186b304df8" /><Relationship Type="http://schemas.openxmlformats.org/officeDocument/2006/relationships/slide" Target="/ppt/slides/slide7.xml" Id="R22ccd7221c3f40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9e6e30e2ab41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a27c276064ed7" /><Relationship Type="http://schemas.openxmlformats.org/officeDocument/2006/relationships/theme" Target="/ppt/slideMasters/theme/theme1.xml" Id="Rdebacd96954145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3a27c276064e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51c4b73f746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d0f2a97364b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6ecfacf1648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4d3840d3a4d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aaab5424346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a7e0361f5f42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fc51a53ad40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FEMAR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FEMAR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FEMAR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FEMAR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FEMAR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FEMAR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−497 998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607 002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FEMAR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ØDEGÅRD STEINAR  –  92,2 %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ØDEGÅRD THOMAS  –  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ØDEGÅRD TORMOD RODRIGUEZ  –  3,9 %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FEMAR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890 932 002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FEMAR AS</a:t>
            </a:r>
          </a:p>
        </p:txBody>
      </p:sp>
    </p:spTree>
  </p:cSld>
  <p:clrMapOvr>
    <a:masterClrMapping xmlns:a="http://schemas.openxmlformats.org/drawingml/2006/main"/>
  </p:clrMapOvr>
</p:sld>
</file>