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781eeb1b0945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3110bfda104e54"/>
  </p:sldMasterIdLst>
  <p:sldIdLst>
    <p:sldId xmlns:r="http://schemas.openxmlformats.org/officeDocument/2006/relationships" id="256" r:id="R2d8dcce1e9b94012"/>
    <p:sldId xmlns:r="http://schemas.openxmlformats.org/officeDocument/2006/relationships" id="257" r:id="Rf894e785a8f24fc6"/>
    <p:sldId xmlns:r="http://schemas.openxmlformats.org/officeDocument/2006/relationships" id="258" r:id="R2144f37aaa4a4887"/>
    <p:sldId xmlns:r="http://schemas.openxmlformats.org/officeDocument/2006/relationships" id="259" r:id="R0504dcc9d37540d8"/>
    <p:sldId xmlns:r="http://schemas.openxmlformats.org/officeDocument/2006/relationships" id="260" r:id="Rd38474b5e5b14564"/>
    <p:sldId xmlns:r="http://schemas.openxmlformats.org/officeDocument/2006/relationships" id="261" r:id="R6b461d7a37064fac"/>
    <p:sldId xmlns:r="http://schemas.openxmlformats.org/officeDocument/2006/relationships" id="262" r:id="Rd0cebc1e761645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3110bfda104e54" /><Relationship Type="http://schemas.openxmlformats.org/officeDocument/2006/relationships/slide" Target="/ppt/slides/slide1.xml" Id="R2d8dcce1e9b94012" /><Relationship Type="http://schemas.openxmlformats.org/officeDocument/2006/relationships/slide" Target="/ppt/slides/slide2.xml" Id="Rf894e785a8f24fc6" /><Relationship Type="http://schemas.openxmlformats.org/officeDocument/2006/relationships/slide" Target="/ppt/slides/slide3.xml" Id="R2144f37aaa4a4887" /><Relationship Type="http://schemas.openxmlformats.org/officeDocument/2006/relationships/slide" Target="/ppt/slides/slide4.xml" Id="R0504dcc9d37540d8" /><Relationship Type="http://schemas.openxmlformats.org/officeDocument/2006/relationships/slide" Target="/ppt/slides/slide5.xml" Id="Rd38474b5e5b14564" /><Relationship Type="http://schemas.openxmlformats.org/officeDocument/2006/relationships/slide" Target="/ppt/slides/slide6.xml" Id="R6b461d7a37064fac" /><Relationship Type="http://schemas.openxmlformats.org/officeDocument/2006/relationships/slide" Target="/ppt/slides/slide7.xml" Id="Rd0cebc1e761645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42896dbe8144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e080c26ead445a" /><Relationship Type="http://schemas.openxmlformats.org/officeDocument/2006/relationships/theme" Target="/ppt/slideMasters/theme/theme1.xml" Id="R58ce881cce8b4c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e080c26ead44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21058d454844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a219adf41846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9cd8eeeaa242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0ac3c95d92452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cfa02506144b4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ddc3de67bc43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f3dde0e48f4d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NORDSKAUG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NORDSKAUG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NORDSKAUG INVEST AS ble etablert [år] og holder til i Son.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NORDSKAUG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NORDSKAUG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NORDSKAUG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−26 612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3 255 678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13 433 709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13 593 370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NORDSKAUG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TORUN NORDSKAUG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NORDSKAUG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1555 Son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890 858 392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NORDSKAUG INVEST AS</a:t>
            </a:r>
          </a:p>
        </p:txBody>
      </p:sp>
    </p:spTree>
  </p:cSld>
  <p:clrMapOvr>
    <a:masterClrMapping xmlns:a="http://schemas.openxmlformats.org/drawingml/2006/main"/>
  </p:clrMapOvr>
</p:sld>
</file>