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eb15bb6c664b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7a263b00914824"/>
  </p:sldMasterIdLst>
  <p:sldIdLst>
    <p:sldId xmlns:r="http://schemas.openxmlformats.org/officeDocument/2006/relationships" id="256" r:id="R6c15767401a54f45"/>
    <p:sldId xmlns:r="http://schemas.openxmlformats.org/officeDocument/2006/relationships" id="257" r:id="Rf62def560c914f1b"/>
    <p:sldId xmlns:r="http://schemas.openxmlformats.org/officeDocument/2006/relationships" id="258" r:id="R8d1c898cdca0486f"/>
    <p:sldId xmlns:r="http://schemas.openxmlformats.org/officeDocument/2006/relationships" id="259" r:id="R5eeb865d080b4174"/>
    <p:sldId xmlns:r="http://schemas.openxmlformats.org/officeDocument/2006/relationships" id="260" r:id="Rba431b3795354df2"/>
    <p:sldId xmlns:r="http://schemas.openxmlformats.org/officeDocument/2006/relationships" id="261" r:id="R2f298812775f4cff"/>
    <p:sldId xmlns:r="http://schemas.openxmlformats.org/officeDocument/2006/relationships" id="262" r:id="Rbf3486ca57024f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a263b00914824" /><Relationship Type="http://schemas.openxmlformats.org/officeDocument/2006/relationships/slide" Target="/ppt/slides/slide1.xml" Id="R6c15767401a54f45" /><Relationship Type="http://schemas.openxmlformats.org/officeDocument/2006/relationships/slide" Target="/ppt/slides/slide2.xml" Id="Rf62def560c914f1b" /><Relationship Type="http://schemas.openxmlformats.org/officeDocument/2006/relationships/slide" Target="/ppt/slides/slide3.xml" Id="R8d1c898cdca0486f" /><Relationship Type="http://schemas.openxmlformats.org/officeDocument/2006/relationships/slide" Target="/ppt/slides/slide4.xml" Id="R5eeb865d080b4174" /><Relationship Type="http://schemas.openxmlformats.org/officeDocument/2006/relationships/slide" Target="/ppt/slides/slide5.xml" Id="Rba431b3795354df2" /><Relationship Type="http://schemas.openxmlformats.org/officeDocument/2006/relationships/slide" Target="/ppt/slides/slide6.xml" Id="R2f298812775f4cff" /><Relationship Type="http://schemas.openxmlformats.org/officeDocument/2006/relationships/slide" Target="/ppt/slides/slide7.xml" Id="Rbf3486ca57024f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abe232dbd4d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2ce65a5274d55" /><Relationship Type="http://schemas.openxmlformats.org/officeDocument/2006/relationships/theme" Target="/ppt/slideMasters/theme/theme1.xml" Id="Ra3459ee9096545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02ce65a5274d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86d7ba2424e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ea21a25d440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601b7ca364b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8785b70064a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3806fdb5d48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81acda1114a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38fd83ad043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ARISONA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ARISONA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−946 456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41 153 242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41 888 634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HUSTAD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SONIA DISTANTE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Vesteråsveien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890 778 372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ARISONA HOLDING AS</a:t>
            </a:r>
          </a:p>
        </p:txBody>
      </p:sp>
    </p:spTree>
  </p:cSld>
  <p:clrMapOvr>
    <a:masterClrMapping xmlns:a="http://schemas.openxmlformats.org/drawingml/2006/main"/>
  </p:clrMapOvr>
</p:sld>
</file>