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37fb00957842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5fe25e19f4418d"/>
  </p:sldMasterIdLst>
  <p:sldIdLst>
    <p:sldId xmlns:r="http://schemas.openxmlformats.org/officeDocument/2006/relationships" id="256" r:id="R50198f61e8584dcb"/>
    <p:sldId xmlns:r="http://schemas.openxmlformats.org/officeDocument/2006/relationships" id="257" r:id="R37657585ddc64f67"/>
    <p:sldId xmlns:r="http://schemas.openxmlformats.org/officeDocument/2006/relationships" id="258" r:id="R8e84c76ee5fb4988"/>
    <p:sldId xmlns:r="http://schemas.openxmlformats.org/officeDocument/2006/relationships" id="259" r:id="R4f270d302bfc4851"/>
    <p:sldId xmlns:r="http://schemas.openxmlformats.org/officeDocument/2006/relationships" id="260" r:id="R17d8ad6ac3384fc0"/>
    <p:sldId xmlns:r="http://schemas.openxmlformats.org/officeDocument/2006/relationships" id="261" r:id="R17adf240cb404fe8"/>
    <p:sldId xmlns:r="http://schemas.openxmlformats.org/officeDocument/2006/relationships" id="262" r:id="Re48b415822184d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fe25e19f4418d" /><Relationship Type="http://schemas.openxmlformats.org/officeDocument/2006/relationships/slide" Target="/ppt/slides/slide1.xml" Id="R50198f61e8584dcb" /><Relationship Type="http://schemas.openxmlformats.org/officeDocument/2006/relationships/slide" Target="/ppt/slides/slide2.xml" Id="R37657585ddc64f67" /><Relationship Type="http://schemas.openxmlformats.org/officeDocument/2006/relationships/slide" Target="/ppt/slides/slide3.xml" Id="R8e84c76ee5fb4988" /><Relationship Type="http://schemas.openxmlformats.org/officeDocument/2006/relationships/slide" Target="/ppt/slides/slide4.xml" Id="R4f270d302bfc4851" /><Relationship Type="http://schemas.openxmlformats.org/officeDocument/2006/relationships/slide" Target="/ppt/slides/slide5.xml" Id="R17d8ad6ac3384fc0" /><Relationship Type="http://schemas.openxmlformats.org/officeDocument/2006/relationships/slide" Target="/ppt/slides/slide6.xml" Id="R17adf240cb404fe8" /><Relationship Type="http://schemas.openxmlformats.org/officeDocument/2006/relationships/slide" Target="/ppt/slides/slide7.xml" Id="Re48b415822184d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e1ebdd2d0740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a1677a4824ae0" /><Relationship Type="http://schemas.openxmlformats.org/officeDocument/2006/relationships/theme" Target="/ppt/slideMasters/theme/theme1.xml" Id="R00062b0afef64c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7a1677a4824a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e411470ca4f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6a765926a47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8f514b25649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579a27a534e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0ea3f5ab643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281790e3a40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744e3c57a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HOLDING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541 637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3 647 452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5 187 463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GRØDAL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oyvind@berg-holding.no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www.berg-holding.no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890 698 972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