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c39a0b52b449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360c97042841ab"/>
  </p:sldMasterIdLst>
  <p:sldIdLst>
    <p:sldId xmlns:r="http://schemas.openxmlformats.org/officeDocument/2006/relationships" id="256" r:id="R5bd21d95c0974625"/>
    <p:sldId xmlns:r="http://schemas.openxmlformats.org/officeDocument/2006/relationships" id="257" r:id="R50d04e4abaaf4811"/>
    <p:sldId xmlns:r="http://schemas.openxmlformats.org/officeDocument/2006/relationships" id="258" r:id="R26fb41cee10f4b2a"/>
    <p:sldId xmlns:r="http://schemas.openxmlformats.org/officeDocument/2006/relationships" id="259" r:id="R7e5db90d1a3e4c18"/>
    <p:sldId xmlns:r="http://schemas.openxmlformats.org/officeDocument/2006/relationships" id="260" r:id="Rc1e2f8dbed28417c"/>
    <p:sldId xmlns:r="http://schemas.openxmlformats.org/officeDocument/2006/relationships" id="261" r:id="Rf15c23c9876c45e3"/>
    <p:sldId xmlns:r="http://schemas.openxmlformats.org/officeDocument/2006/relationships" id="262" r:id="Rd818c7713ca948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360c97042841ab" /><Relationship Type="http://schemas.openxmlformats.org/officeDocument/2006/relationships/slide" Target="/ppt/slides/slide1.xml" Id="R5bd21d95c0974625" /><Relationship Type="http://schemas.openxmlformats.org/officeDocument/2006/relationships/slide" Target="/ppt/slides/slide2.xml" Id="R50d04e4abaaf4811" /><Relationship Type="http://schemas.openxmlformats.org/officeDocument/2006/relationships/slide" Target="/ppt/slides/slide3.xml" Id="R26fb41cee10f4b2a" /><Relationship Type="http://schemas.openxmlformats.org/officeDocument/2006/relationships/slide" Target="/ppt/slides/slide4.xml" Id="R7e5db90d1a3e4c18" /><Relationship Type="http://schemas.openxmlformats.org/officeDocument/2006/relationships/slide" Target="/ppt/slides/slide5.xml" Id="Rc1e2f8dbed28417c" /><Relationship Type="http://schemas.openxmlformats.org/officeDocument/2006/relationships/slide" Target="/ppt/slides/slide6.xml" Id="Rf15c23c9876c45e3" /><Relationship Type="http://schemas.openxmlformats.org/officeDocument/2006/relationships/slide" Target="/ppt/slides/slide7.xml" Id="Rd818c7713ca948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ef266e5f2640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58a067eed4335" /><Relationship Type="http://schemas.openxmlformats.org/officeDocument/2006/relationships/theme" Target="/ppt/slideMasters/theme/theme1.xml" Id="R195ef6dba1974a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958a067eed43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b6dd6f76f43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66286df8f49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16fa5fc1c46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c37d710674b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16665bb3a46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4af0b27b245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7aeafb28f4c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 ARNE UTENGEN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ARNE UTENGEN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ARNE UTENGEN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ARNE UTENGEN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ARNE UTENGEN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ARNE UTENGEN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3 974 011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20 036 574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22 597 140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ARNE UTENGEN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UTENGEN TOR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ARNE UTENGEN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Gjellebekkstubben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890 636 152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ARNE UTENGEN AS</a:t>
            </a:r>
          </a:p>
        </p:txBody>
      </p:sp>
    </p:spTree>
  </p:cSld>
  <p:clrMapOvr>
    <a:masterClrMapping xmlns:a="http://schemas.openxmlformats.org/drawingml/2006/main"/>
  </p:clrMapOvr>
</p:sld>
</file>