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0acdb7805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16c79adc94957"/>
  </p:sldMasterIdLst>
  <p:sldIdLst>
    <p:sldId xmlns:r="http://schemas.openxmlformats.org/officeDocument/2006/relationships" id="256" r:id="R6f8092aaa6c54a74"/>
    <p:sldId xmlns:r="http://schemas.openxmlformats.org/officeDocument/2006/relationships" id="257" r:id="R0744ed38b23d474e"/>
    <p:sldId xmlns:r="http://schemas.openxmlformats.org/officeDocument/2006/relationships" id="258" r:id="Rf4c676e80fc74b7d"/>
    <p:sldId xmlns:r="http://schemas.openxmlformats.org/officeDocument/2006/relationships" id="259" r:id="R1ead89cef39c4875"/>
    <p:sldId xmlns:r="http://schemas.openxmlformats.org/officeDocument/2006/relationships" id="260" r:id="R392dfd1941b34cf3"/>
    <p:sldId xmlns:r="http://schemas.openxmlformats.org/officeDocument/2006/relationships" id="261" r:id="R2ab6dc4ff6d241d4"/>
    <p:sldId xmlns:r="http://schemas.openxmlformats.org/officeDocument/2006/relationships" id="262" r:id="R936985780eb2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16c79adc94957" /><Relationship Type="http://schemas.openxmlformats.org/officeDocument/2006/relationships/slide" Target="/ppt/slides/slide1.xml" Id="R6f8092aaa6c54a74" /><Relationship Type="http://schemas.openxmlformats.org/officeDocument/2006/relationships/slide" Target="/ppt/slides/slide2.xml" Id="R0744ed38b23d474e" /><Relationship Type="http://schemas.openxmlformats.org/officeDocument/2006/relationships/slide" Target="/ppt/slides/slide3.xml" Id="Rf4c676e80fc74b7d" /><Relationship Type="http://schemas.openxmlformats.org/officeDocument/2006/relationships/slide" Target="/ppt/slides/slide4.xml" Id="R1ead89cef39c4875" /><Relationship Type="http://schemas.openxmlformats.org/officeDocument/2006/relationships/slide" Target="/ppt/slides/slide5.xml" Id="R392dfd1941b34cf3" /><Relationship Type="http://schemas.openxmlformats.org/officeDocument/2006/relationships/slide" Target="/ppt/slides/slide6.xml" Id="R2ab6dc4ff6d241d4" /><Relationship Type="http://schemas.openxmlformats.org/officeDocument/2006/relationships/slide" Target="/ppt/slides/slide7.xml" Id="R936985780eb2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5a3ad8625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3099913545b3" /><Relationship Type="http://schemas.openxmlformats.org/officeDocument/2006/relationships/theme" Target="/ppt/slideMasters/theme/theme1.xml" Id="Ra65fba1e9712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330999135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1660944a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968a2807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81759fd3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cc22f21b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4e3bda08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7c8ea99c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380881cf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52 335 205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393 065 482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401 648 367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RIVELSRUD JUUL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890 623 972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