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9b59e4c8184f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3fa928d2174d4f"/>
  </p:sldMasterIdLst>
  <p:sldIdLst>
    <p:sldId xmlns:r="http://schemas.openxmlformats.org/officeDocument/2006/relationships" id="256" r:id="R73a6039ba47a4ccc"/>
    <p:sldId xmlns:r="http://schemas.openxmlformats.org/officeDocument/2006/relationships" id="257" r:id="Rc3cd25e274464f9b"/>
    <p:sldId xmlns:r="http://schemas.openxmlformats.org/officeDocument/2006/relationships" id="258" r:id="R71da7b7894bf4485"/>
    <p:sldId xmlns:r="http://schemas.openxmlformats.org/officeDocument/2006/relationships" id="259" r:id="R5b088c27ce654c74"/>
    <p:sldId xmlns:r="http://schemas.openxmlformats.org/officeDocument/2006/relationships" id="260" r:id="R8bfff811db644704"/>
    <p:sldId xmlns:r="http://schemas.openxmlformats.org/officeDocument/2006/relationships" id="261" r:id="R1f076e1ccacd4a70"/>
    <p:sldId xmlns:r="http://schemas.openxmlformats.org/officeDocument/2006/relationships" id="262" r:id="R4c45f9d4276b49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3fa928d2174d4f" /><Relationship Type="http://schemas.openxmlformats.org/officeDocument/2006/relationships/slide" Target="/ppt/slides/slide1.xml" Id="R73a6039ba47a4ccc" /><Relationship Type="http://schemas.openxmlformats.org/officeDocument/2006/relationships/slide" Target="/ppt/slides/slide2.xml" Id="Rc3cd25e274464f9b" /><Relationship Type="http://schemas.openxmlformats.org/officeDocument/2006/relationships/slide" Target="/ppt/slides/slide3.xml" Id="R71da7b7894bf4485" /><Relationship Type="http://schemas.openxmlformats.org/officeDocument/2006/relationships/slide" Target="/ppt/slides/slide4.xml" Id="R5b088c27ce654c74" /><Relationship Type="http://schemas.openxmlformats.org/officeDocument/2006/relationships/slide" Target="/ppt/slides/slide5.xml" Id="R8bfff811db644704" /><Relationship Type="http://schemas.openxmlformats.org/officeDocument/2006/relationships/slide" Target="/ppt/slides/slide6.xml" Id="R1f076e1ccacd4a70" /><Relationship Type="http://schemas.openxmlformats.org/officeDocument/2006/relationships/slide" Target="/ppt/slides/slide7.xml" Id="R4c45f9d4276b49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77ba593b0043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db7d41717641b4" /><Relationship Type="http://schemas.openxmlformats.org/officeDocument/2006/relationships/theme" Target="/ppt/slideMasters/theme/theme1.xml" Id="Re4db09d2d8c24b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db7d41717641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6f66e9035348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4dda91540346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faeee16c948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2e176b10a42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e703c919444f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3726cd66d14f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14fd869f9042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KRJM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KRJM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KRJM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KRJM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KRJM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KRJM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−711 671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52 335 205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393 065 482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401 648 367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KRJM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RIVELSRUD JUUL MØLLER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KRJM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Grundingen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890 623 972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KRJM AS</a:t>
            </a:r>
          </a:p>
        </p:txBody>
      </p:sp>
    </p:spTree>
  </p:cSld>
  <p:clrMapOvr>
    <a:masterClrMapping xmlns:a="http://schemas.openxmlformats.org/drawingml/2006/main"/>
  </p:clrMapOvr>
</p:sld>
</file>