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c33634a3f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dcb1a320b4f84"/>
  </p:sldMasterIdLst>
  <p:sldIdLst>
    <p:sldId xmlns:r="http://schemas.openxmlformats.org/officeDocument/2006/relationships" id="256" r:id="Ra987a93307cd4239"/>
    <p:sldId xmlns:r="http://schemas.openxmlformats.org/officeDocument/2006/relationships" id="257" r:id="R8ec212eab526487f"/>
    <p:sldId xmlns:r="http://schemas.openxmlformats.org/officeDocument/2006/relationships" id="258" r:id="R0584594646814c0a"/>
    <p:sldId xmlns:r="http://schemas.openxmlformats.org/officeDocument/2006/relationships" id="259" r:id="Rdc34fc7abbf14273"/>
    <p:sldId xmlns:r="http://schemas.openxmlformats.org/officeDocument/2006/relationships" id="260" r:id="R9695ce81050e44aa"/>
    <p:sldId xmlns:r="http://schemas.openxmlformats.org/officeDocument/2006/relationships" id="261" r:id="R862cfc2c5b8c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dcb1a320b4f84" /><Relationship Type="http://schemas.openxmlformats.org/officeDocument/2006/relationships/slide" Target="/ppt/slides/slide1.xml" Id="Ra987a93307cd4239" /><Relationship Type="http://schemas.openxmlformats.org/officeDocument/2006/relationships/slide" Target="/ppt/slides/slide2.xml" Id="R8ec212eab526487f" /><Relationship Type="http://schemas.openxmlformats.org/officeDocument/2006/relationships/slide" Target="/ppt/slides/slide3.xml" Id="R0584594646814c0a" /><Relationship Type="http://schemas.openxmlformats.org/officeDocument/2006/relationships/slide" Target="/ppt/slides/slide4.xml" Id="Rdc34fc7abbf14273" /><Relationship Type="http://schemas.openxmlformats.org/officeDocument/2006/relationships/slide" Target="/ppt/slides/slide5.xml" Id="R9695ce81050e44aa" /><Relationship Type="http://schemas.openxmlformats.org/officeDocument/2006/relationships/slide" Target="/ppt/slides/slide6.xml" Id="R862cfc2c5b8c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5288e9334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3922d4dcc45d1" /><Relationship Type="http://schemas.openxmlformats.org/officeDocument/2006/relationships/theme" Target="/ppt/slideMasters/theme/theme1.xml" Id="R6b88d6dd4825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3922d4dcc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5d745705d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5550fe37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5244d304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bea8b4122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788340bed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b67eef91f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KRJM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890 623 972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