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779836cee942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41dabb2904c99"/>
  </p:sldMasterIdLst>
  <p:sldIdLst>
    <p:sldId xmlns:r="http://schemas.openxmlformats.org/officeDocument/2006/relationships" id="256" r:id="R6f86b994830b481f"/>
    <p:sldId xmlns:r="http://schemas.openxmlformats.org/officeDocument/2006/relationships" id="257" r:id="Re70f8f4e3c4c4c3e"/>
    <p:sldId xmlns:r="http://schemas.openxmlformats.org/officeDocument/2006/relationships" id="258" r:id="Rbf173a874f6548eb"/>
    <p:sldId xmlns:r="http://schemas.openxmlformats.org/officeDocument/2006/relationships" id="259" r:id="R755d8067cee74c34"/>
    <p:sldId xmlns:r="http://schemas.openxmlformats.org/officeDocument/2006/relationships" id="260" r:id="R076bf2f225984fe6"/>
    <p:sldId xmlns:r="http://schemas.openxmlformats.org/officeDocument/2006/relationships" id="261" r:id="R1cebb8b873a042ec"/>
    <p:sldId xmlns:r="http://schemas.openxmlformats.org/officeDocument/2006/relationships" id="262" r:id="R591ba99abc96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41dabb2904c99" /><Relationship Type="http://schemas.openxmlformats.org/officeDocument/2006/relationships/slide" Target="/ppt/slides/slide1.xml" Id="R6f86b994830b481f" /><Relationship Type="http://schemas.openxmlformats.org/officeDocument/2006/relationships/slide" Target="/ppt/slides/slide2.xml" Id="Re70f8f4e3c4c4c3e" /><Relationship Type="http://schemas.openxmlformats.org/officeDocument/2006/relationships/slide" Target="/ppt/slides/slide3.xml" Id="Rbf173a874f6548eb" /><Relationship Type="http://schemas.openxmlformats.org/officeDocument/2006/relationships/slide" Target="/ppt/slides/slide4.xml" Id="R755d8067cee74c34" /><Relationship Type="http://schemas.openxmlformats.org/officeDocument/2006/relationships/slide" Target="/ppt/slides/slide5.xml" Id="R076bf2f225984fe6" /><Relationship Type="http://schemas.openxmlformats.org/officeDocument/2006/relationships/slide" Target="/ppt/slides/slide6.xml" Id="R1cebb8b873a042ec" /><Relationship Type="http://schemas.openxmlformats.org/officeDocument/2006/relationships/slide" Target="/ppt/slides/slide7.xml" Id="R591ba99abc96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b2e4637a6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482e7e04c4592" /><Relationship Type="http://schemas.openxmlformats.org/officeDocument/2006/relationships/theme" Target="/ppt/slideMasters/theme/theme1.xml" Id="R68e3b72a71fe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482e7e04c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3e9593ea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d4b5191b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a8705a49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f94f796c9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7f9002cb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07c369c84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135d7e52a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 EIENDOM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LARS BLINDHEIMSVIK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SONAR SKOGE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aalesundhus@online.no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