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5d5a8f4765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9dfc4a99041b9"/>
  </p:sldMasterIdLst>
  <p:sldIdLst>
    <p:sldId xmlns:r="http://schemas.openxmlformats.org/officeDocument/2006/relationships" id="256" r:id="Raf56992ead764e10"/>
    <p:sldId xmlns:r="http://schemas.openxmlformats.org/officeDocument/2006/relationships" id="257" r:id="R0c5c8fcdfb8c4a5a"/>
    <p:sldId xmlns:r="http://schemas.openxmlformats.org/officeDocument/2006/relationships" id="258" r:id="R228da573ea1e4b1a"/>
    <p:sldId xmlns:r="http://schemas.openxmlformats.org/officeDocument/2006/relationships" id="259" r:id="R4ec4f9d517bd4f79"/>
    <p:sldId xmlns:r="http://schemas.openxmlformats.org/officeDocument/2006/relationships" id="260" r:id="Re582eeed0988403f"/>
    <p:sldId xmlns:r="http://schemas.openxmlformats.org/officeDocument/2006/relationships" id="261" r:id="R6bc7c5d8ee424d18"/>
    <p:sldId xmlns:r="http://schemas.openxmlformats.org/officeDocument/2006/relationships" id="262" r:id="R53797180b6b348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9dfc4a99041b9" /><Relationship Type="http://schemas.openxmlformats.org/officeDocument/2006/relationships/slide" Target="/ppt/slides/slide1.xml" Id="Raf56992ead764e10" /><Relationship Type="http://schemas.openxmlformats.org/officeDocument/2006/relationships/slide" Target="/ppt/slides/slide2.xml" Id="R0c5c8fcdfb8c4a5a" /><Relationship Type="http://schemas.openxmlformats.org/officeDocument/2006/relationships/slide" Target="/ppt/slides/slide3.xml" Id="R228da573ea1e4b1a" /><Relationship Type="http://schemas.openxmlformats.org/officeDocument/2006/relationships/slide" Target="/ppt/slides/slide4.xml" Id="R4ec4f9d517bd4f79" /><Relationship Type="http://schemas.openxmlformats.org/officeDocument/2006/relationships/slide" Target="/ppt/slides/slide5.xml" Id="Re582eeed0988403f" /><Relationship Type="http://schemas.openxmlformats.org/officeDocument/2006/relationships/slide" Target="/ppt/slides/slide6.xml" Id="R6bc7c5d8ee424d18" /><Relationship Type="http://schemas.openxmlformats.org/officeDocument/2006/relationships/slide" Target="/ppt/slides/slide7.xml" Id="R53797180b6b348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354e41c104a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d74f41b8b4e0d" /><Relationship Type="http://schemas.openxmlformats.org/officeDocument/2006/relationships/theme" Target="/ppt/slideMasters/theme/theme1.xml" Id="Re5b5c73606dc4e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cd74f41b8b4e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2b4529c6f47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d5cda3a104e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166296c6442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0d059e32247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4a93981b54b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3f792409040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598d3aede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VIKO INVEST AS ble etablert [år] og holder til i Torpo.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−3 895 202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1 808 176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2 187 171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KOLBJØRN VIKO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Kolbjørn Viko, Malmvegen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3579 Torpo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viko@viko.no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890 009 182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VIKO INVEST AS</a:t>
            </a:r>
          </a:p>
        </p:txBody>
      </p:sp>
    </p:spTree>
  </p:cSld>
  <p:clrMapOvr>
    <a:masterClrMapping xmlns:a="http://schemas.openxmlformats.org/drawingml/2006/main"/>
  </p:clrMapOvr>
</p:sld>
</file>