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d7386771f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1bd0ba37c4ab9"/>
  </p:sldMasterIdLst>
  <p:sldIdLst>
    <p:sldId xmlns:r="http://schemas.openxmlformats.org/officeDocument/2006/relationships" id="256" r:id="Rd514414fb8fe4c2d"/>
    <p:sldId xmlns:r="http://schemas.openxmlformats.org/officeDocument/2006/relationships" id="257" r:id="Rc33542468425439c"/>
    <p:sldId xmlns:r="http://schemas.openxmlformats.org/officeDocument/2006/relationships" id="258" r:id="R06ce1999dae94da3"/>
    <p:sldId xmlns:r="http://schemas.openxmlformats.org/officeDocument/2006/relationships" id="259" r:id="Rb3a19d5f17b74ce6"/>
    <p:sldId xmlns:r="http://schemas.openxmlformats.org/officeDocument/2006/relationships" id="260" r:id="Rb111731dab4b441c"/>
    <p:sldId xmlns:r="http://schemas.openxmlformats.org/officeDocument/2006/relationships" id="261" r:id="R2469007677054826"/>
    <p:sldId xmlns:r="http://schemas.openxmlformats.org/officeDocument/2006/relationships" id="262" r:id="R646d6f09ad89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1bd0ba37c4ab9" /><Relationship Type="http://schemas.openxmlformats.org/officeDocument/2006/relationships/slide" Target="/ppt/slides/slide1.xml" Id="Rd514414fb8fe4c2d" /><Relationship Type="http://schemas.openxmlformats.org/officeDocument/2006/relationships/slide" Target="/ppt/slides/slide2.xml" Id="Rc33542468425439c" /><Relationship Type="http://schemas.openxmlformats.org/officeDocument/2006/relationships/slide" Target="/ppt/slides/slide3.xml" Id="R06ce1999dae94da3" /><Relationship Type="http://schemas.openxmlformats.org/officeDocument/2006/relationships/slide" Target="/ppt/slides/slide4.xml" Id="Rb3a19d5f17b74ce6" /><Relationship Type="http://schemas.openxmlformats.org/officeDocument/2006/relationships/slide" Target="/ppt/slides/slide5.xml" Id="Rb111731dab4b441c" /><Relationship Type="http://schemas.openxmlformats.org/officeDocument/2006/relationships/slide" Target="/ppt/slides/slide6.xml" Id="R2469007677054826" /><Relationship Type="http://schemas.openxmlformats.org/officeDocument/2006/relationships/slide" Target="/ppt/slides/slide7.xml" Id="R646d6f09ad89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81bbc12974a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1d43b34a14ca3" /><Relationship Type="http://schemas.openxmlformats.org/officeDocument/2006/relationships/theme" Target="/ppt/slideMasters/theme/theme1.xml" Id="R566809574eaf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1d43b34a1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6c205901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f4286dde5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b62ade28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5fefbfde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35205e51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7069233e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aa5eb8e3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