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0c1d41b75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1a7de86fc4242"/>
  </p:sldMasterIdLst>
  <p:sldIdLst>
    <p:sldId xmlns:r="http://schemas.openxmlformats.org/officeDocument/2006/relationships" id="256" r:id="R8c611033800042d8"/>
    <p:sldId xmlns:r="http://schemas.openxmlformats.org/officeDocument/2006/relationships" id="257" r:id="R4f905a94337846fd"/>
    <p:sldId xmlns:r="http://schemas.openxmlformats.org/officeDocument/2006/relationships" id="258" r:id="Rb3e349991cf9400a"/>
    <p:sldId xmlns:r="http://schemas.openxmlformats.org/officeDocument/2006/relationships" id="259" r:id="Rba1f548ea4ce42e6"/>
    <p:sldId xmlns:r="http://schemas.openxmlformats.org/officeDocument/2006/relationships" id="260" r:id="Rc095fc776e514ce7"/>
    <p:sldId xmlns:r="http://schemas.openxmlformats.org/officeDocument/2006/relationships" id="261" r:id="R8df636225979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1a7de86fc4242" /><Relationship Type="http://schemas.openxmlformats.org/officeDocument/2006/relationships/slide" Target="/ppt/slides/slide1.xml" Id="R8c611033800042d8" /><Relationship Type="http://schemas.openxmlformats.org/officeDocument/2006/relationships/slide" Target="/ppt/slides/slide2.xml" Id="R4f905a94337846fd" /><Relationship Type="http://schemas.openxmlformats.org/officeDocument/2006/relationships/slide" Target="/ppt/slides/slide3.xml" Id="Rb3e349991cf9400a" /><Relationship Type="http://schemas.openxmlformats.org/officeDocument/2006/relationships/slide" Target="/ppt/slides/slide4.xml" Id="Rba1f548ea4ce42e6" /><Relationship Type="http://schemas.openxmlformats.org/officeDocument/2006/relationships/slide" Target="/ppt/slides/slide5.xml" Id="Rc095fc776e514ce7" /><Relationship Type="http://schemas.openxmlformats.org/officeDocument/2006/relationships/slide" Target="/ppt/slides/slide6.xml" Id="R8df636225979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e49613420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0aaf21ebb47af" /><Relationship Type="http://schemas.openxmlformats.org/officeDocument/2006/relationships/theme" Target="/ppt/slideMasters/theme/theme1.xml" Id="R97263e604761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0aaf21ebb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836853ac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799ee0f0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ffc97895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12b7878e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16320af3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1ac8dc31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