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8ca443abf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d9a8677bf4b7b"/>
  </p:sldMasterIdLst>
  <p:sldIdLst>
    <p:sldId xmlns:r="http://schemas.openxmlformats.org/officeDocument/2006/relationships" id="256" r:id="Rd2b3ff26c60e403d"/>
    <p:sldId xmlns:r="http://schemas.openxmlformats.org/officeDocument/2006/relationships" id="257" r:id="R5afe1c190fc744ef"/>
    <p:sldId xmlns:r="http://schemas.openxmlformats.org/officeDocument/2006/relationships" id="258" r:id="R23a44fd479734399"/>
    <p:sldId xmlns:r="http://schemas.openxmlformats.org/officeDocument/2006/relationships" id="259" r:id="Reb15440b57664df1"/>
    <p:sldId xmlns:r="http://schemas.openxmlformats.org/officeDocument/2006/relationships" id="260" r:id="R4fd59e62664d4c9c"/>
    <p:sldId xmlns:r="http://schemas.openxmlformats.org/officeDocument/2006/relationships" id="261" r:id="Red819e945535490a"/>
    <p:sldId xmlns:r="http://schemas.openxmlformats.org/officeDocument/2006/relationships" id="262" r:id="R50da4c3c8bc7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d9a8677bf4b7b" /><Relationship Type="http://schemas.openxmlformats.org/officeDocument/2006/relationships/slide" Target="/ppt/slides/slide1.xml" Id="Rd2b3ff26c60e403d" /><Relationship Type="http://schemas.openxmlformats.org/officeDocument/2006/relationships/slide" Target="/ppt/slides/slide2.xml" Id="R5afe1c190fc744ef" /><Relationship Type="http://schemas.openxmlformats.org/officeDocument/2006/relationships/slide" Target="/ppt/slides/slide3.xml" Id="R23a44fd479734399" /><Relationship Type="http://schemas.openxmlformats.org/officeDocument/2006/relationships/slide" Target="/ppt/slides/slide4.xml" Id="Reb15440b57664df1" /><Relationship Type="http://schemas.openxmlformats.org/officeDocument/2006/relationships/slide" Target="/ppt/slides/slide5.xml" Id="R4fd59e62664d4c9c" /><Relationship Type="http://schemas.openxmlformats.org/officeDocument/2006/relationships/slide" Target="/ppt/slides/slide6.xml" Id="Red819e945535490a" /><Relationship Type="http://schemas.openxmlformats.org/officeDocument/2006/relationships/slide" Target="/ppt/slides/slide7.xml" Id="R50da4c3c8bc7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0d2f96ba4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0fb3a864e42da" /><Relationship Type="http://schemas.openxmlformats.org/officeDocument/2006/relationships/theme" Target="/ppt/slideMasters/theme/theme1.xml" Id="R1d3cec7093bb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0fb3a864e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d384eb76b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0b62a1f04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7f4334a3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98ff42a7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10cc01be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05cac2f6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5c541efb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MERCATOR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MERCATOR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1 386 597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2 701 531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BERIT SANDANE ROER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KRISTIN BERGSLAND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889 951 702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HOLDING AS</a:t>
            </a:r>
          </a:p>
        </p:txBody>
      </p:sp>
    </p:spTree>
  </p:cSld>
  <p:clrMapOvr>
    <a:masterClrMapping xmlns:a="http://schemas.openxmlformats.org/drawingml/2006/main"/>
  </p:clrMapOvr>
</p:sld>
</file>