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3314f722e24f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c85345c96404d"/>
  </p:sldMasterIdLst>
  <p:sldIdLst>
    <p:sldId xmlns:r="http://schemas.openxmlformats.org/officeDocument/2006/relationships" id="256" r:id="R6107feb9cb07438b"/>
    <p:sldId xmlns:r="http://schemas.openxmlformats.org/officeDocument/2006/relationships" id="257" r:id="R598615e39c4546e3"/>
    <p:sldId xmlns:r="http://schemas.openxmlformats.org/officeDocument/2006/relationships" id="258" r:id="Rfca2dfed27754eab"/>
    <p:sldId xmlns:r="http://schemas.openxmlformats.org/officeDocument/2006/relationships" id="259" r:id="R655ad52d548e43d0"/>
    <p:sldId xmlns:r="http://schemas.openxmlformats.org/officeDocument/2006/relationships" id="260" r:id="Rf0ebffc38d314cf2"/>
    <p:sldId xmlns:r="http://schemas.openxmlformats.org/officeDocument/2006/relationships" id="261" r:id="R9e1a03c40114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c85345c96404d" /><Relationship Type="http://schemas.openxmlformats.org/officeDocument/2006/relationships/slide" Target="/ppt/slides/slide1.xml" Id="R6107feb9cb07438b" /><Relationship Type="http://schemas.openxmlformats.org/officeDocument/2006/relationships/slide" Target="/ppt/slides/slide2.xml" Id="R598615e39c4546e3" /><Relationship Type="http://schemas.openxmlformats.org/officeDocument/2006/relationships/slide" Target="/ppt/slides/slide3.xml" Id="Rfca2dfed27754eab" /><Relationship Type="http://schemas.openxmlformats.org/officeDocument/2006/relationships/slide" Target="/ppt/slides/slide4.xml" Id="R655ad52d548e43d0" /><Relationship Type="http://schemas.openxmlformats.org/officeDocument/2006/relationships/slide" Target="/ppt/slides/slide5.xml" Id="Rf0ebffc38d314cf2" /><Relationship Type="http://schemas.openxmlformats.org/officeDocument/2006/relationships/slide" Target="/ppt/slides/slide6.xml" Id="R9e1a03c40114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16de79a55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6a517e642420d" /><Relationship Type="http://schemas.openxmlformats.org/officeDocument/2006/relationships/theme" Target="/ppt/slideMasters/theme/theme1.xml" Id="Ree9e0202dd1f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6a517e64242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c08b5b07f40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afb54f2744a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d2f1216ea43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2ad4498924b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aae0fb91b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f54a02514e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MERCATOR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MERCATOR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Vestengveien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1725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12 66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889 951 702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MERCATOR HOLDING AS</a:t>
            </a:r>
          </a:p>
        </p:txBody>
      </p:sp>
    </p:spTree>
  </p:cSld>
  <p:clrMapOvr>
    <a:masterClrMapping xmlns:a="http://schemas.openxmlformats.org/drawingml/2006/main"/>
  </p:clrMapOvr>
</p:sld>
</file>