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f3d5bbe53945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4204a3c9224f27"/>
  </p:sldMasterIdLst>
  <p:sldIdLst>
    <p:sldId xmlns:r="http://schemas.openxmlformats.org/officeDocument/2006/relationships" id="256" r:id="R7ad2faaa89864f64"/>
    <p:sldId xmlns:r="http://schemas.openxmlformats.org/officeDocument/2006/relationships" id="257" r:id="R45d3cab786134319"/>
    <p:sldId xmlns:r="http://schemas.openxmlformats.org/officeDocument/2006/relationships" id="258" r:id="R0b7f6044f3e944ee"/>
    <p:sldId xmlns:r="http://schemas.openxmlformats.org/officeDocument/2006/relationships" id="259" r:id="Rd7073beda54e42e0"/>
    <p:sldId xmlns:r="http://schemas.openxmlformats.org/officeDocument/2006/relationships" id="260" r:id="R4957ac4aa6b041a3"/>
    <p:sldId xmlns:r="http://schemas.openxmlformats.org/officeDocument/2006/relationships" id="261" r:id="R550676b48bbb4ee0"/>
    <p:sldId xmlns:r="http://schemas.openxmlformats.org/officeDocument/2006/relationships" id="262" r:id="R9b34a53deb634c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4204a3c9224f27" /><Relationship Type="http://schemas.openxmlformats.org/officeDocument/2006/relationships/slide" Target="/ppt/slides/slide1.xml" Id="R7ad2faaa89864f64" /><Relationship Type="http://schemas.openxmlformats.org/officeDocument/2006/relationships/slide" Target="/ppt/slides/slide2.xml" Id="R45d3cab786134319" /><Relationship Type="http://schemas.openxmlformats.org/officeDocument/2006/relationships/slide" Target="/ppt/slides/slide3.xml" Id="R0b7f6044f3e944ee" /><Relationship Type="http://schemas.openxmlformats.org/officeDocument/2006/relationships/slide" Target="/ppt/slides/slide4.xml" Id="Rd7073beda54e42e0" /><Relationship Type="http://schemas.openxmlformats.org/officeDocument/2006/relationships/slide" Target="/ppt/slides/slide5.xml" Id="R4957ac4aa6b041a3" /><Relationship Type="http://schemas.openxmlformats.org/officeDocument/2006/relationships/slide" Target="/ppt/slides/slide6.xml" Id="R550676b48bbb4ee0" /><Relationship Type="http://schemas.openxmlformats.org/officeDocument/2006/relationships/slide" Target="/ppt/slides/slide7.xml" Id="R9b34a53deb634c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03815b735348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1d9bb2e874a7c" /><Relationship Type="http://schemas.openxmlformats.org/officeDocument/2006/relationships/theme" Target="/ppt/slideMasters/theme/theme1.xml" Id="R122b7163e1f242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e1d9bb2e874a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7cc33c86744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a95f36ac94d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b73afcbca42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e4342b41341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39912749a4f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1271efc2445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cf4014e9347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NEXTOR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NEXTOR AS ble etablert [år] og holder til i Hosle.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3 388 757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14 163 919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16 258 045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UTGÅRD TOR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Hosleveien 202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1362 Hosle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15 55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tor.utgard@online.no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889 582 162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NEXTOR AS</a:t>
            </a:r>
          </a:p>
        </p:txBody>
      </p:sp>
    </p:spTree>
  </p:cSld>
  <p:clrMapOvr>
    <a:masterClrMapping xmlns:a="http://schemas.openxmlformats.org/drawingml/2006/main"/>
  </p:clrMapOvr>
</p:sld>
</file>