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f6a5eb616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d98c975b54091"/>
  </p:sldMasterIdLst>
  <p:sldIdLst>
    <p:sldId xmlns:r="http://schemas.openxmlformats.org/officeDocument/2006/relationships" id="256" r:id="Rce95d50866354cb6"/>
    <p:sldId xmlns:r="http://schemas.openxmlformats.org/officeDocument/2006/relationships" id="257" r:id="R744e7fcd388e4775"/>
    <p:sldId xmlns:r="http://schemas.openxmlformats.org/officeDocument/2006/relationships" id="258" r:id="R3a8ff1a5559e4868"/>
    <p:sldId xmlns:r="http://schemas.openxmlformats.org/officeDocument/2006/relationships" id="259" r:id="Ree6d511c85e64b5c"/>
    <p:sldId xmlns:r="http://schemas.openxmlformats.org/officeDocument/2006/relationships" id="260" r:id="R8dd426041d6c403d"/>
    <p:sldId xmlns:r="http://schemas.openxmlformats.org/officeDocument/2006/relationships" id="261" r:id="R09af7f192088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d98c975b54091" /><Relationship Type="http://schemas.openxmlformats.org/officeDocument/2006/relationships/slide" Target="/ppt/slides/slide1.xml" Id="Rce95d50866354cb6" /><Relationship Type="http://schemas.openxmlformats.org/officeDocument/2006/relationships/slide" Target="/ppt/slides/slide2.xml" Id="R744e7fcd388e4775" /><Relationship Type="http://schemas.openxmlformats.org/officeDocument/2006/relationships/slide" Target="/ppt/slides/slide3.xml" Id="R3a8ff1a5559e4868" /><Relationship Type="http://schemas.openxmlformats.org/officeDocument/2006/relationships/slide" Target="/ppt/slides/slide4.xml" Id="Ree6d511c85e64b5c" /><Relationship Type="http://schemas.openxmlformats.org/officeDocument/2006/relationships/slide" Target="/ppt/slides/slide5.xml" Id="R8dd426041d6c403d" /><Relationship Type="http://schemas.openxmlformats.org/officeDocument/2006/relationships/slide" Target="/ppt/slides/slide6.xml" Id="R09af7f192088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26d6cc9dc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8e0c2105b435c" /><Relationship Type="http://schemas.openxmlformats.org/officeDocument/2006/relationships/theme" Target="/ppt/slideMasters/theme/theme1.xml" Id="R8c387940f6e5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8e0c2105b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99673b51f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1c8f47c1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c5a9cb00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28ba99da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1ea611308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78028dd0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