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c622a590d642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80ac00ffe14722"/>
  </p:sldMasterIdLst>
  <p:sldIdLst>
    <p:sldId xmlns:r="http://schemas.openxmlformats.org/officeDocument/2006/relationships" id="256" r:id="R0eb05342251c47ab"/>
    <p:sldId xmlns:r="http://schemas.openxmlformats.org/officeDocument/2006/relationships" id="257" r:id="R69be3b5070064523"/>
    <p:sldId xmlns:r="http://schemas.openxmlformats.org/officeDocument/2006/relationships" id="258" r:id="Re4f08d1fc9814d42"/>
    <p:sldId xmlns:r="http://schemas.openxmlformats.org/officeDocument/2006/relationships" id="259" r:id="R8a40980f6d594a40"/>
    <p:sldId xmlns:r="http://schemas.openxmlformats.org/officeDocument/2006/relationships" id="260" r:id="R9423d06acead4362"/>
    <p:sldId xmlns:r="http://schemas.openxmlformats.org/officeDocument/2006/relationships" id="261" r:id="R33087b0c5990444a"/>
    <p:sldId xmlns:r="http://schemas.openxmlformats.org/officeDocument/2006/relationships" id="262" r:id="R7ba5ab4c7c3242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80ac00ffe14722" /><Relationship Type="http://schemas.openxmlformats.org/officeDocument/2006/relationships/slide" Target="/ppt/slides/slide1.xml" Id="R0eb05342251c47ab" /><Relationship Type="http://schemas.openxmlformats.org/officeDocument/2006/relationships/slide" Target="/ppt/slides/slide2.xml" Id="R69be3b5070064523" /><Relationship Type="http://schemas.openxmlformats.org/officeDocument/2006/relationships/slide" Target="/ppt/slides/slide3.xml" Id="Re4f08d1fc9814d42" /><Relationship Type="http://schemas.openxmlformats.org/officeDocument/2006/relationships/slide" Target="/ppt/slides/slide4.xml" Id="R8a40980f6d594a40" /><Relationship Type="http://schemas.openxmlformats.org/officeDocument/2006/relationships/slide" Target="/ppt/slides/slide5.xml" Id="R9423d06acead4362" /><Relationship Type="http://schemas.openxmlformats.org/officeDocument/2006/relationships/slide" Target="/ppt/slides/slide6.xml" Id="R33087b0c5990444a" /><Relationship Type="http://schemas.openxmlformats.org/officeDocument/2006/relationships/slide" Target="/ppt/slides/slide7.xml" Id="R7ba5ab4c7c3242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71501a40f54d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6e0d01da6449c" /><Relationship Type="http://schemas.openxmlformats.org/officeDocument/2006/relationships/theme" Target="/ppt/slideMasters/theme/theme1.xml" Id="R3af50224ddd847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66e0d01da644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0128f7d2146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5b997875947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ee7d355d64f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0ecf9b9e049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eb23f254244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db69d1ed04b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67c3d4e174d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COPA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COPA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−81 531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5 257 158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56 898 270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57 185 082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AUNE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Halfdan Egedius'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889 467 002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COPA AS</a:t>
            </a:r>
          </a:p>
        </p:txBody>
      </p:sp>
    </p:spTree>
  </p:cSld>
  <p:clrMapOvr>
    <a:masterClrMapping xmlns:a="http://schemas.openxmlformats.org/drawingml/2006/main"/>
  </p:clrMapOvr>
</p:sld>
</file>