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aa865495840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27b531c4a4609"/>
  </p:sldMasterIdLst>
  <p:sldIdLst>
    <p:sldId xmlns:r="http://schemas.openxmlformats.org/officeDocument/2006/relationships" id="256" r:id="R6f8510b272ef40e8"/>
    <p:sldId xmlns:r="http://schemas.openxmlformats.org/officeDocument/2006/relationships" id="257" r:id="Rab98b1e2731d4aeb"/>
    <p:sldId xmlns:r="http://schemas.openxmlformats.org/officeDocument/2006/relationships" id="258" r:id="R0cf4aec08c664816"/>
    <p:sldId xmlns:r="http://schemas.openxmlformats.org/officeDocument/2006/relationships" id="259" r:id="R458ba3acfc384202"/>
    <p:sldId xmlns:r="http://schemas.openxmlformats.org/officeDocument/2006/relationships" id="260" r:id="Rb4cdc61f8dfe43e2"/>
    <p:sldId xmlns:r="http://schemas.openxmlformats.org/officeDocument/2006/relationships" id="261" r:id="R76db03d0a13a482a"/>
    <p:sldId xmlns:r="http://schemas.openxmlformats.org/officeDocument/2006/relationships" id="262" r:id="R40d19f06b18a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27b531c4a4609" /><Relationship Type="http://schemas.openxmlformats.org/officeDocument/2006/relationships/slide" Target="/ppt/slides/slide1.xml" Id="R6f8510b272ef40e8" /><Relationship Type="http://schemas.openxmlformats.org/officeDocument/2006/relationships/slide" Target="/ppt/slides/slide2.xml" Id="Rab98b1e2731d4aeb" /><Relationship Type="http://schemas.openxmlformats.org/officeDocument/2006/relationships/slide" Target="/ppt/slides/slide3.xml" Id="R0cf4aec08c664816" /><Relationship Type="http://schemas.openxmlformats.org/officeDocument/2006/relationships/slide" Target="/ppt/slides/slide4.xml" Id="R458ba3acfc384202" /><Relationship Type="http://schemas.openxmlformats.org/officeDocument/2006/relationships/slide" Target="/ppt/slides/slide5.xml" Id="Rb4cdc61f8dfe43e2" /><Relationship Type="http://schemas.openxmlformats.org/officeDocument/2006/relationships/slide" Target="/ppt/slides/slide6.xml" Id="R76db03d0a13a482a" /><Relationship Type="http://schemas.openxmlformats.org/officeDocument/2006/relationships/slide" Target="/ppt/slides/slide7.xml" Id="R40d19f06b18a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43696ecf7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17316af0423b" /><Relationship Type="http://schemas.openxmlformats.org/officeDocument/2006/relationships/theme" Target="/ppt/slideMasters/theme/theme1.xml" Id="Re7cfeb1d5e904b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817316af0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2944caffd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1c27ce4b6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e0a3e2c9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584669a39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22e8f7394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85a449db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a3261062f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LEH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406 024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389 023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1 136 805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12 627 518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12 927 518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ESPEN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Tanumveien 175A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larsespenholm@gmail.com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889 406 402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 HOLDING AS</a:t>
            </a:r>
          </a:p>
        </p:txBody>
      </p:sp>
    </p:spTree>
  </p:cSld>
  <p:clrMapOvr>
    <a:masterClrMapping xmlns:a="http://schemas.openxmlformats.org/drawingml/2006/main"/>
  </p:clrMapOvr>
</p:sld>
</file>