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53dbd369242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6854dc89d4ad3"/>
  </p:sldMasterIdLst>
  <p:sldIdLst>
    <p:sldId xmlns:r="http://schemas.openxmlformats.org/officeDocument/2006/relationships" id="256" r:id="R8800764435b74200"/>
    <p:sldId xmlns:r="http://schemas.openxmlformats.org/officeDocument/2006/relationships" id="257" r:id="R82ce96cdcdd44ba7"/>
    <p:sldId xmlns:r="http://schemas.openxmlformats.org/officeDocument/2006/relationships" id="258" r:id="R83c8cd2b72f24650"/>
    <p:sldId xmlns:r="http://schemas.openxmlformats.org/officeDocument/2006/relationships" id="259" r:id="Rb1f46573a3d94c50"/>
    <p:sldId xmlns:r="http://schemas.openxmlformats.org/officeDocument/2006/relationships" id="260" r:id="Rb42fbf11e9fc430d"/>
    <p:sldId xmlns:r="http://schemas.openxmlformats.org/officeDocument/2006/relationships" id="261" r:id="R78e361a541454355"/>
    <p:sldId xmlns:r="http://schemas.openxmlformats.org/officeDocument/2006/relationships" id="262" r:id="R2e0b450b9ea8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6854dc89d4ad3" /><Relationship Type="http://schemas.openxmlformats.org/officeDocument/2006/relationships/slide" Target="/ppt/slides/slide1.xml" Id="R8800764435b74200" /><Relationship Type="http://schemas.openxmlformats.org/officeDocument/2006/relationships/slide" Target="/ppt/slides/slide2.xml" Id="R82ce96cdcdd44ba7" /><Relationship Type="http://schemas.openxmlformats.org/officeDocument/2006/relationships/slide" Target="/ppt/slides/slide3.xml" Id="R83c8cd2b72f24650" /><Relationship Type="http://schemas.openxmlformats.org/officeDocument/2006/relationships/slide" Target="/ppt/slides/slide4.xml" Id="Rb1f46573a3d94c50" /><Relationship Type="http://schemas.openxmlformats.org/officeDocument/2006/relationships/slide" Target="/ppt/slides/slide5.xml" Id="Rb42fbf11e9fc430d" /><Relationship Type="http://schemas.openxmlformats.org/officeDocument/2006/relationships/slide" Target="/ppt/slides/slide6.xml" Id="R78e361a541454355" /><Relationship Type="http://schemas.openxmlformats.org/officeDocument/2006/relationships/slide" Target="/ppt/slides/slide7.xml" Id="R2e0b450b9ea8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8bffbb08d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bb703d79f46ea" /><Relationship Type="http://schemas.openxmlformats.org/officeDocument/2006/relationships/theme" Target="/ppt/slideMasters/theme/theme1.xml" Id="Re694a15c3ba446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4bb703d79f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5370fd239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bf51e0946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e59d1524e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e09a518a6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4e6ae08fe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3eac9662e41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c81a67131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