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6eff6ca248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d8f99aa09b4c51"/>
  </p:sldMasterIdLst>
  <p:sldIdLst>
    <p:sldId xmlns:r="http://schemas.openxmlformats.org/officeDocument/2006/relationships" id="256" r:id="Rec6faff6cb994108"/>
    <p:sldId xmlns:r="http://schemas.openxmlformats.org/officeDocument/2006/relationships" id="257" r:id="Ra443d0872bea4344"/>
    <p:sldId xmlns:r="http://schemas.openxmlformats.org/officeDocument/2006/relationships" id="258" r:id="R495f1d2004014762"/>
    <p:sldId xmlns:r="http://schemas.openxmlformats.org/officeDocument/2006/relationships" id="259" r:id="R96388e45778a4666"/>
    <p:sldId xmlns:r="http://schemas.openxmlformats.org/officeDocument/2006/relationships" id="260" r:id="R57155ef4a80d4c8a"/>
    <p:sldId xmlns:r="http://schemas.openxmlformats.org/officeDocument/2006/relationships" id="261" r:id="Re0e9c14eb7d1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8f99aa09b4c51" /><Relationship Type="http://schemas.openxmlformats.org/officeDocument/2006/relationships/slide" Target="/ppt/slides/slide1.xml" Id="Rec6faff6cb994108" /><Relationship Type="http://schemas.openxmlformats.org/officeDocument/2006/relationships/slide" Target="/ppt/slides/slide2.xml" Id="Ra443d0872bea4344" /><Relationship Type="http://schemas.openxmlformats.org/officeDocument/2006/relationships/slide" Target="/ppt/slides/slide3.xml" Id="R495f1d2004014762" /><Relationship Type="http://schemas.openxmlformats.org/officeDocument/2006/relationships/slide" Target="/ppt/slides/slide4.xml" Id="R96388e45778a4666" /><Relationship Type="http://schemas.openxmlformats.org/officeDocument/2006/relationships/slide" Target="/ppt/slides/slide5.xml" Id="R57155ef4a80d4c8a" /><Relationship Type="http://schemas.openxmlformats.org/officeDocument/2006/relationships/slide" Target="/ppt/slides/slide6.xml" Id="Re0e9c14eb7d1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ca31a734a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b40bb77246fa" /><Relationship Type="http://schemas.openxmlformats.org/officeDocument/2006/relationships/theme" Target="/ppt/slideMasters/theme/theme1.xml" Id="Rcb2d3b127747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4b40bb77246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ca89f668740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d673a478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1d515bc084f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85da1768c43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814015193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92315c15442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www.progressum.no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889 380 802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PROGRESSUM AS</a:t>
            </a:r>
          </a:p>
        </p:txBody>
      </p:sp>
    </p:spTree>
  </p:cSld>
  <p:clrMapOvr>
    <a:masterClrMapping xmlns:a="http://schemas.openxmlformats.org/drawingml/2006/main"/>
  </p:clrMapOvr>
</p:sld>
</file>