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1c27b01e5248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10cca1ae4c475c"/>
  </p:sldMasterIdLst>
  <p:sldIdLst>
    <p:sldId xmlns:r="http://schemas.openxmlformats.org/officeDocument/2006/relationships" id="256" r:id="R63fc2fd1056c4988"/>
    <p:sldId xmlns:r="http://schemas.openxmlformats.org/officeDocument/2006/relationships" id="257" r:id="Rec7bbafc890d4121"/>
    <p:sldId xmlns:r="http://schemas.openxmlformats.org/officeDocument/2006/relationships" id="258" r:id="R2d322aa939934a03"/>
    <p:sldId xmlns:r="http://schemas.openxmlformats.org/officeDocument/2006/relationships" id="259" r:id="Rec174ea1d21143e4"/>
    <p:sldId xmlns:r="http://schemas.openxmlformats.org/officeDocument/2006/relationships" id="260" r:id="R0a4494d890a24b56"/>
    <p:sldId xmlns:r="http://schemas.openxmlformats.org/officeDocument/2006/relationships" id="261" r:id="Re4fcad7e4ff649d6"/>
    <p:sldId xmlns:r="http://schemas.openxmlformats.org/officeDocument/2006/relationships" id="262" r:id="R5ee1105d42824d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0cca1ae4c475c" /><Relationship Type="http://schemas.openxmlformats.org/officeDocument/2006/relationships/slide" Target="/ppt/slides/slide1.xml" Id="R63fc2fd1056c4988" /><Relationship Type="http://schemas.openxmlformats.org/officeDocument/2006/relationships/slide" Target="/ppt/slides/slide2.xml" Id="Rec7bbafc890d4121" /><Relationship Type="http://schemas.openxmlformats.org/officeDocument/2006/relationships/slide" Target="/ppt/slides/slide3.xml" Id="R2d322aa939934a03" /><Relationship Type="http://schemas.openxmlformats.org/officeDocument/2006/relationships/slide" Target="/ppt/slides/slide4.xml" Id="Rec174ea1d21143e4" /><Relationship Type="http://schemas.openxmlformats.org/officeDocument/2006/relationships/slide" Target="/ppt/slides/slide5.xml" Id="R0a4494d890a24b56" /><Relationship Type="http://schemas.openxmlformats.org/officeDocument/2006/relationships/slide" Target="/ppt/slides/slide6.xml" Id="Re4fcad7e4ff649d6" /><Relationship Type="http://schemas.openxmlformats.org/officeDocument/2006/relationships/slide" Target="/ppt/slides/slide7.xml" Id="R5ee1105d42824d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13845ca2647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1bd1544a14a10" /><Relationship Type="http://schemas.openxmlformats.org/officeDocument/2006/relationships/theme" Target="/ppt/slideMasters/theme/theme1.xml" Id="R401f177cc3b24f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d1bd1544a14a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c8cbbd58f46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5ceafcdff4e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36894e3bd4f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e26357b1b46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81b83cc4b4e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4d05517c24e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12d0e174e4b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SPINNAKER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SPINNAKER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7 093 939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26 512 353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26 601 085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MICHAEL CLASON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Bjørnveien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889 304 502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