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5f49670c9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f8b21c4754ad2"/>
  </p:sldMasterIdLst>
  <p:sldIdLst>
    <p:sldId xmlns:r="http://schemas.openxmlformats.org/officeDocument/2006/relationships" id="256" r:id="R9b01797922a24c94"/>
    <p:sldId xmlns:r="http://schemas.openxmlformats.org/officeDocument/2006/relationships" id="257" r:id="Rf631d830227a439e"/>
    <p:sldId xmlns:r="http://schemas.openxmlformats.org/officeDocument/2006/relationships" id="258" r:id="Rb07b4699e42643a0"/>
    <p:sldId xmlns:r="http://schemas.openxmlformats.org/officeDocument/2006/relationships" id="259" r:id="R0959936999934b25"/>
    <p:sldId xmlns:r="http://schemas.openxmlformats.org/officeDocument/2006/relationships" id="260" r:id="Rcf1c327eb8fc49a0"/>
    <p:sldId xmlns:r="http://schemas.openxmlformats.org/officeDocument/2006/relationships" id="261" r:id="R372b46572e444402"/>
    <p:sldId xmlns:r="http://schemas.openxmlformats.org/officeDocument/2006/relationships" id="262" r:id="R52671aad4b02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f8b21c4754ad2" /><Relationship Type="http://schemas.openxmlformats.org/officeDocument/2006/relationships/slide" Target="/ppt/slides/slide1.xml" Id="R9b01797922a24c94" /><Relationship Type="http://schemas.openxmlformats.org/officeDocument/2006/relationships/slide" Target="/ppt/slides/slide2.xml" Id="Rf631d830227a439e" /><Relationship Type="http://schemas.openxmlformats.org/officeDocument/2006/relationships/slide" Target="/ppt/slides/slide3.xml" Id="Rb07b4699e42643a0" /><Relationship Type="http://schemas.openxmlformats.org/officeDocument/2006/relationships/slide" Target="/ppt/slides/slide4.xml" Id="R0959936999934b25" /><Relationship Type="http://schemas.openxmlformats.org/officeDocument/2006/relationships/slide" Target="/ppt/slides/slide5.xml" Id="Rcf1c327eb8fc49a0" /><Relationship Type="http://schemas.openxmlformats.org/officeDocument/2006/relationships/slide" Target="/ppt/slides/slide6.xml" Id="R372b46572e444402" /><Relationship Type="http://schemas.openxmlformats.org/officeDocument/2006/relationships/slide" Target="/ppt/slides/slide7.xml" Id="R52671aad4b02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23364f5b6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cbadb4b24286" /><Relationship Type="http://schemas.openxmlformats.org/officeDocument/2006/relationships/theme" Target="/ppt/slideMasters/theme/theme1.xml" Id="R822306a43a3c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1cbadb4b2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d31e1ad2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dc104a8bd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562dcf62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e0f3bf7c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7f0e8068f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0d0764a6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48fbdcf6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481 156 065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511 801 299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