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bc74720301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6f2348f154564"/>
  </p:sldMasterIdLst>
  <p:sldIdLst>
    <p:sldId xmlns:r="http://schemas.openxmlformats.org/officeDocument/2006/relationships" id="256" r:id="R45992c83525e435d"/>
    <p:sldId xmlns:r="http://schemas.openxmlformats.org/officeDocument/2006/relationships" id="257" r:id="R25b1718772b14b84"/>
    <p:sldId xmlns:r="http://schemas.openxmlformats.org/officeDocument/2006/relationships" id="258" r:id="Rba377e1265094864"/>
    <p:sldId xmlns:r="http://schemas.openxmlformats.org/officeDocument/2006/relationships" id="259" r:id="Rb65ab47e73414fb8"/>
    <p:sldId xmlns:r="http://schemas.openxmlformats.org/officeDocument/2006/relationships" id="260" r:id="Rc5ed2ac828ac42a8"/>
    <p:sldId xmlns:r="http://schemas.openxmlformats.org/officeDocument/2006/relationships" id="261" r:id="Raf7fdc67874d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6f2348f154564" /><Relationship Type="http://schemas.openxmlformats.org/officeDocument/2006/relationships/slide" Target="/ppt/slides/slide1.xml" Id="R45992c83525e435d" /><Relationship Type="http://schemas.openxmlformats.org/officeDocument/2006/relationships/slide" Target="/ppt/slides/slide2.xml" Id="R25b1718772b14b84" /><Relationship Type="http://schemas.openxmlformats.org/officeDocument/2006/relationships/slide" Target="/ppt/slides/slide3.xml" Id="Rba377e1265094864" /><Relationship Type="http://schemas.openxmlformats.org/officeDocument/2006/relationships/slide" Target="/ppt/slides/slide4.xml" Id="Rb65ab47e73414fb8" /><Relationship Type="http://schemas.openxmlformats.org/officeDocument/2006/relationships/slide" Target="/ppt/slides/slide5.xml" Id="Rc5ed2ac828ac42a8" /><Relationship Type="http://schemas.openxmlformats.org/officeDocument/2006/relationships/slide" Target="/ppt/slides/slide6.xml" Id="Raf7fdc67874d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4c87a1e044e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6b4ef945c4269" /><Relationship Type="http://schemas.openxmlformats.org/officeDocument/2006/relationships/theme" Target="/ppt/slideMasters/theme/theme1.xml" Id="R224879958fed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6b4ef945c42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10b1e73c2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e540eeafd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ae60cf3d1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d9a36b33048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9d01178a34e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7b65a43a149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889 304 472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