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75091458e7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6478b729b49c1"/>
  </p:sldMasterIdLst>
  <p:sldIdLst>
    <p:sldId xmlns:r="http://schemas.openxmlformats.org/officeDocument/2006/relationships" id="256" r:id="R7c726a68379f4a77"/>
    <p:sldId xmlns:r="http://schemas.openxmlformats.org/officeDocument/2006/relationships" id="257" r:id="R728b0e02021242f2"/>
    <p:sldId xmlns:r="http://schemas.openxmlformats.org/officeDocument/2006/relationships" id="258" r:id="Rbaa3acd7563b42de"/>
    <p:sldId xmlns:r="http://schemas.openxmlformats.org/officeDocument/2006/relationships" id="259" r:id="R4aab1439d77b4bd5"/>
    <p:sldId xmlns:r="http://schemas.openxmlformats.org/officeDocument/2006/relationships" id="260" r:id="Rf570b25f02bd49c1"/>
    <p:sldId xmlns:r="http://schemas.openxmlformats.org/officeDocument/2006/relationships" id="261" r:id="Rb65b48b25fb94277"/>
    <p:sldId xmlns:r="http://schemas.openxmlformats.org/officeDocument/2006/relationships" id="262" r:id="Rbca284f1ffde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6478b729b49c1" /><Relationship Type="http://schemas.openxmlformats.org/officeDocument/2006/relationships/slide" Target="/ppt/slides/slide1.xml" Id="R7c726a68379f4a77" /><Relationship Type="http://schemas.openxmlformats.org/officeDocument/2006/relationships/slide" Target="/ppt/slides/slide2.xml" Id="R728b0e02021242f2" /><Relationship Type="http://schemas.openxmlformats.org/officeDocument/2006/relationships/slide" Target="/ppt/slides/slide3.xml" Id="Rbaa3acd7563b42de" /><Relationship Type="http://schemas.openxmlformats.org/officeDocument/2006/relationships/slide" Target="/ppt/slides/slide4.xml" Id="R4aab1439d77b4bd5" /><Relationship Type="http://schemas.openxmlformats.org/officeDocument/2006/relationships/slide" Target="/ppt/slides/slide5.xml" Id="Rf570b25f02bd49c1" /><Relationship Type="http://schemas.openxmlformats.org/officeDocument/2006/relationships/slide" Target="/ppt/slides/slide6.xml" Id="Rb65b48b25fb94277" /><Relationship Type="http://schemas.openxmlformats.org/officeDocument/2006/relationships/slide" Target="/ppt/slides/slide7.xml" Id="Rbca284f1ffde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90ee2f94842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a4e18ac4f477d" /><Relationship Type="http://schemas.openxmlformats.org/officeDocument/2006/relationships/theme" Target="/ppt/slideMasters/theme/theme1.xml" Id="R5ca1d1874f9d4a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a4e18ac4f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762d355b148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2fdaaba614d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eba4d4d3641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362ee997c47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b6735878d48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417851eb043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349c4b26549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MONDRIAN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MONDRIAN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MONDRIAN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MONDRIAN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MONDRIAN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MONDRIAN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MONDRIAN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ALBIN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MONDRIAN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Albin Andersen, Kingos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889 271 132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MONDRIAN HOLDING AS</a:t>
            </a:r>
          </a:p>
        </p:txBody>
      </p:sp>
    </p:spTree>
  </p:cSld>
  <p:clrMapOvr>
    <a:masterClrMapping xmlns:a="http://schemas.openxmlformats.org/drawingml/2006/main"/>
  </p:clrMapOvr>
</p:sld>
</file>