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14189fbf1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e2b431e264da1"/>
  </p:sldMasterIdLst>
  <p:sldIdLst>
    <p:sldId xmlns:r="http://schemas.openxmlformats.org/officeDocument/2006/relationships" id="256" r:id="Re0d0a2874e124580"/>
    <p:sldId xmlns:r="http://schemas.openxmlformats.org/officeDocument/2006/relationships" id="257" r:id="Rcb3635085d134b0d"/>
    <p:sldId xmlns:r="http://schemas.openxmlformats.org/officeDocument/2006/relationships" id="258" r:id="Re1724e8cdcda4307"/>
    <p:sldId xmlns:r="http://schemas.openxmlformats.org/officeDocument/2006/relationships" id="259" r:id="R76370e0f3c424d1c"/>
    <p:sldId xmlns:r="http://schemas.openxmlformats.org/officeDocument/2006/relationships" id="260" r:id="R509074e9176e43aa"/>
    <p:sldId xmlns:r="http://schemas.openxmlformats.org/officeDocument/2006/relationships" id="261" r:id="R57f003d17cab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e2b431e264da1" /><Relationship Type="http://schemas.openxmlformats.org/officeDocument/2006/relationships/slide" Target="/ppt/slides/slide1.xml" Id="Re0d0a2874e124580" /><Relationship Type="http://schemas.openxmlformats.org/officeDocument/2006/relationships/slide" Target="/ppt/slides/slide2.xml" Id="Rcb3635085d134b0d" /><Relationship Type="http://schemas.openxmlformats.org/officeDocument/2006/relationships/slide" Target="/ppt/slides/slide3.xml" Id="Re1724e8cdcda4307" /><Relationship Type="http://schemas.openxmlformats.org/officeDocument/2006/relationships/slide" Target="/ppt/slides/slide4.xml" Id="R76370e0f3c424d1c" /><Relationship Type="http://schemas.openxmlformats.org/officeDocument/2006/relationships/slide" Target="/ppt/slides/slide5.xml" Id="R509074e9176e43aa" /><Relationship Type="http://schemas.openxmlformats.org/officeDocument/2006/relationships/slide" Target="/ppt/slides/slide6.xml" Id="R57f003d17cab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8d3fcf289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a16895529471a" /><Relationship Type="http://schemas.openxmlformats.org/officeDocument/2006/relationships/theme" Target="/ppt/slideMasters/theme/theme1.xml" Id="R07b7fab4ba7d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a16895529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d2af270a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4f2851485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eaca42423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7a8449ffa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1570684c4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1cf990ded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9411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