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2c840eba0e4a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1e32b249624f73"/>
  </p:sldMasterIdLst>
  <p:sldIdLst>
    <p:sldId xmlns:r="http://schemas.openxmlformats.org/officeDocument/2006/relationships" id="256" r:id="R8635de4bf67d477e"/>
    <p:sldId xmlns:r="http://schemas.openxmlformats.org/officeDocument/2006/relationships" id="257" r:id="Rc3cd219b18e14715"/>
    <p:sldId xmlns:r="http://schemas.openxmlformats.org/officeDocument/2006/relationships" id="258" r:id="R521202bb9fd04f9e"/>
    <p:sldId xmlns:r="http://schemas.openxmlformats.org/officeDocument/2006/relationships" id="259" r:id="R25213cca3ff84aea"/>
    <p:sldId xmlns:r="http://schemas.openxmlformats.org/officeDocument/2006/relationships" id="260" r:id="Ra038b71b471643c1"/>
    <p:sldId xmlns:r="http://schemas.openxmlformats.org/officeDocument/2006/relationships" id="261" r:id="R8ed8b0de5d40482a"/>
    <p:sldId xmlns:r="http://schemas.openxmlformats.org/officeDocument/2006/relationships" id="262" r:id="Rdc474b338e16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1e32b249624f73" /><Relationship Type="http://schemas.openxmlformats.org/officeDocument/2006/relationships/slide" Target="/ppt/slides/slide1.xml" Id="R8635de4bf67d477e" /><Relationship Type="http://schemas.openxmlformats.org/officeDocument/2006/relationships/slide" Target="/ppt/slides/slide2.xml" Id="Rc3cd219b18e14715" /><Relationship Type="http://schemas.openxmlformats.org/officeDocument/2006/relationships/slide" Target="/ppt/slides/slide3.xml" Id="R521202bb9fd04f9e" /><Relationship Type="http://schemas.openxmlformats.org/officeDocument/2006/relationships/slide" Target="/ppt/slides/slide4.xml" Id="R25213cca3ff84aea" /><Relationship Type="http://schemas.openxmlformats.org/officeDocument/2006/relationships/slide" Target="/ppt/slides/slide5.xml" Id="Ra038b71b471643c1" /><Relationship Type="http://schemas.openxmlformats.org/officeDocument/2006/relationships/slide" Target="/ppt/slides/slide6.xml" Id="R8ed8b0de5d40482a" /><Relationship Type="http://schemas.openxmlformats.org/officeDocument/2006/relationships/slide" Target="/ppt/slides/slide7.xml" Id="Rdc474b338e16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1478fb81d4d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9f62b31014daf" /><Relationship Type="http://schemas.openxmlformats.org/officeDocument/2006/relationships/theme" Target="/ppt/slideMasters/theme/theme1.xml" Id="Re65104ab647a49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19f62b31014d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26b35ca8443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a83073ec448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0c1102e404a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4b12594e346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63194799940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2e4a374d044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b8e406dbf4b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JSI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4 944 745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28 747 276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28 909 842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EGIL DITLEFSEN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Hanaveien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jd@jsi.no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889 249 102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JSI AS</a:t>
            </a:r>
          </a:p>
        </p:txBody>
      </p:sp>
    </p:spTree>
  </p:cSld>
  <p:clrMapOvr>
    <a:masterClrMapping xmlns:a="http://schemas.openxmlformats.org/drawingml/2006/main"/>
  </p:clrMapOvr>
</p:sld>
</file>