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631d1e4c6c42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e501e926644e1e"/>
  </p:sldMasterIdLst>
  <p:sldIdLst>
    <p:sldId xmlns:r="http://schemas.openxmlformats.org/officeDocument/2006/relationships" id="256" r:id="R08e995e78a504dde"/>
    <p:sldId xmlns:r="http://schemas.openxmlformats.org/officeDocument/2006/relationships" id="257" r:id="Rebf0994537e741b1"/>
    <p:sldId xmlns:r="http://schemas.openxmlformats.org/officeDocument/2006/relationships" id="258" r:id="Rcc5625ec3cc745ad"/>
    <p:sldId xmlns:r="http://schemas.openxmlformats.org/officeDocument/2006/relationships" id="259" r:id="Ra307f76290224bec"/>
    <p:sldId xmlns:r="http://schemas.openxmlformats.org/officeDocument/2006/relationships" id="260" r:id="Ra1e56725b6964a8e"/>
    <p:sldId xmlns:r="http://schemas.openxmlformats.org/officeDocument/2006/relationships" id="261" r:id="Rc313a4c674f94120"/>
    <p:sldId xmlns:r="http://schemas.openxmlformats.org/officeDocument/2006/relationships" id="262" r:id="R7ae538c743f64d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e501e926644e1e" /><Relationship Type="http://schemas.openxmlformats.org/officeDocument/2006/relationships/slide" Target="/ppt/slides/slide1.xml" Id="R08e995e78a504dde" /><Relationship Type="http://schemas.openxmlformats.org/officeDocument/2006/relationships/slide" Target="/ppt/slides/slide2.xml" Id="Rebf0994537e741b1" /><Relationship Type="http://schemas.openxmlformats.org/officeDocument/2006/relationships/slide" Target="/ppt/slides/slide3.xml" Id="Rcc5625ec3cc745ad" /><Relationship Type="http://schemas.openxmlformats.org/officeDocument/2006/relationships/slide" Target="/ppt/slides/slide4.xml" Id="Ra307f76290224bec" /><Relationship Type="http://schemas.openxmlformats.org/officeDocument/2006/relationships/slide" Target="/ppt/slides/slide5.xml" Id="Ra1e56725b6964a8e" /><Relationship Type="http://schemas.openxmlformats.org/officeDocument/2006/relationships/slide" Target="/ppt/slides/slide6.xml" Id="Rc313a4c674f94120" /><Relationship Type="http://schemas.openxmlformats.org/officeDocument/2006/relationships/slide" Target="/ppt/slides/slide7.xml" Id="R7ae538c743f64d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7513a4d7bb4a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c5cdad601f44cd" /><Relationship Type="http://schemas.openxmlformats.org/officeDocument/2006/relationships/theme" Target="/ppt/slideMasters/theme/theme1.xml" Id="Rdc929a12f6e3458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c5cdad601f44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f6e19d3214a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316f7d2db4e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a1485e39e04b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a9f3c1eac140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317edca4b4e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c46bea2ea140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dae85f188e42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SPHERE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SPHERE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SPHERE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SPHERE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SPHERE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SPHERE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−834 791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371 863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9 414 511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14 834 022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SPHERE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CHRISTOPHER EKEBERG AANERUD  –  79,8 %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CYDONIA INC. NUF  –  20,2 %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SPHERE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Industrigata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889 238 682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SPHERE AS</a:t>
            </a:r>
          </a:p>
        </p:txBody>
      </p:sp>
    </p:spTree>
  </p:cSld>
  <p:clrMapOvr>
    <a:masterClrMapping xmlns:a="http://schemas.openxmlformats.org/drawingml/2006/main"/>
  </p:clrMapOvr>
</p:sld>
</file>