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96c7a1643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bffe3efd7406b"/>
  </p:sldMasterIdLst>
  <p:sldIdLst>
    <p:sldId xmlns:r="http://schemas.openxmlformats.org/officeDocument/2006/relationships" id="256" r:id="R914f5cf7b64f4efd"/>
    <p:sldId xmlns:r="http://schemas.openxmlformats.org/officeDocument/2006/relationships" id="257" r:id="R59d72e4e37014c2c"/>
    <p:sldId xmlns:r="http://schemas.openxmlformats.org/officeDocument/2006/relationships" id="258" r:id="R63efd8863a8b427b"/>
    <p:sldId xmlns:r="http://schemas.openxmlformats.org/officeDocument/2006/relationships" id="259" r:id="R9ee01ec48baf4191"/>
    <p:sldId xmlns:r="http://schemas.openxmlformats.org/officeDocument/2006/relationships" id="260" r:id="R62420fad5e9047cc"/>
    <p:sldId xmlns:r="http://schemas.openxmlformats.org/officeDocument/2006/relationships" id="261" r:id="Rafbf4600ac544c5b"/>
    <p:sldId xmlns:r="http://schemas.openxmlformats.org/officeDocument/2006/relationships" id="262" r:id="Rfedcf1397f58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bffe3efd7406b" /><Relationship Type="http://schemas.openxmlformats.org/officeDocument/2006/relationships/slide" Target="/ppt/slides/slide1.xml" Id="R914f5cf7b64f4efd" /><Relationship Type="http://schemas.openxmlformats.org/officeDocument/2006/relationships/slide" Target="/ppt/slides/slide2.xml" Id="R59d72e4e37014c2c" /><Relationship Type="http://schemas.openxmlformats.org/officeDocument/2006/relationships/slide" Target="/ppt/slides/slide3.xml" Id="R63efd8863a8b427b" /><Relationship Type="http://schemas.openxmlformats.org/officeDocument/2006/relationships/slide" Target="/ppt/slides/slide4.xml" Id="R9ee01ec48baf4191" /><Relationship Type="http://schemas.openxmlformats.org/officeDocument/2006/relationships/slide" Target="/ppt/slides/slide5.xml" Id="R62420fad5e9047cc" /><Relationship Type="http://schemas.openxmlformats.org/officeDocument/2006/relationships/slide" Target="/ppt/slides/slide6.xml" Id="Rafbf4600ac544c5b" /><Relationship Type="http://schemas.openxmlformats.org/officeDocument/2006/relationships/slide" Target="/ppt/slides/slide7.xml" Id="Rfedcf1397f58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06eb0ca6a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79fe750942b2" /><Relationship Type="http://schemas.openxmlformats.org/officeDocument/2006/relationships/theme" Target="/ppt/slideMasters/theme/theme1.xml" Id="Rcb783f72ac12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679fe7509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5109da55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12376296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73219e70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4ca76b47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2e05cbf4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37304fe1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d034de51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