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c1a077753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fb002bcca41d2"/>
  </p:sldMasterIdLst>
  <p:sldIdLst>
    <p:sldId xmlns:r="http://schemas.openxmlformats.org/officeDocument/2006/relationships" id="256" r:id="Re6d9ad417ac447f5"/>
    <p:sldId xmlns:r="http://schemas.openxmlformats.org/officeDocument/2006/relationships" id="257" r:id="Rdbd89cf535c549ab"/>
    <p:sldId xmlns:r="http://schemas.openxmlformats.org/officeDocument/2006/relationships" id="258" r:id="R750b150ddfe64ba5"/>
    <p:sldId xmlns:r="http://schemas.openxmlformats.org/officeDocument/2006/relationships" id="259" r:id="Rcaece9e5ae674e30"/>
    <p:sldId xmlns:r="http://schemas.openxmlformats.org/officeDocument/2006/relationships" id="260" r:id="R66c9af61e4234825"/>
    <p:sldId xmlns:r="http://schemas.openxmlformats.org/officeDocument/2006/relationships" id="261" r:id="R5141fc2bc6384a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fb002bcca41d2" /><Relationship Type="http://schemas.openxmlformats.org/officeDocument/2006/relationships/slide" Target="/ppt/slides/slide1.xml" Id="Re6d9ad417ac447f5" /><Relationship Type="http://schemas.openxmlformats.org/officeDocument/2006/relationships/slide" Target="/ppt/slides/slide2.xml" Id="Rdbd89cf535c549ab" /><Relationship Type="http://schemas.openxmlformats.org/officeDocument/2006/relationships/slide" Target="/ppt/slides/slide3.xml" Id="R750b150ddfe64ba5" /><Relationship Type="http://schemas.openxmlformats.org/officeDocument/2006/relationships/slide" Target="/ppt/slides/slide4.xml" Id="Rcaece9e5ae674e30" /><Relationship Type="http://schemas.openxmlformats.org/officeDocument/2006/relationships/slide" Target="/ppt/slides/slide5.xml" Id="R66c9af61e4234825" /><Relationship Type="http://schemas.openxmlformats.org/officeDocument/2006/relationships/slide" Target="/ppt/slides/slide6.xml" Id="R5141fc2bc6384a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39192b3bd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03c6f785547ee" /><Relationship Type="http://schemas.openxmlformats.org/officeDocument/2006/relationships/theme" Target="/ppt/slideMasters/theme/theme1.xml" Id="Rfeaaad7a6f88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03c6f785547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0ed0458cc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bd071126a47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0225638ba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928f8a47b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aec83f414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674914fb0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