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99e0519f7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a8f5aa54c48f0"/>
  </p:sldMasterIdLst>
  <p:sldIdLst>
    <p:sldId xmlns:r="http://schemas.openxmlformats.org/officeDocument/2006/relationships" id="256" r:id="R92d055e7d4894a02"/>
    <p:sldId xmlns:r="http://schemas.openxmlformats.org/officeDocument/2006/relationships" id="257" r:id="Rc636f69438f343a1"/>
    <p:sldId xmlns:r="http://schemas.openxmlformats.org/officeDocument/2006/relationships" id="258" r:id="R03a59e4a47e941b4"/>
    <p:sldId xmlns:r="http://schemas.openxmlformats.org/officeDocument/2006/relationships" id="259" r:id="R0b84958d5c42414c"/>
    <p:sldId xmlns:r="http://schemas.openxmlformats.org/officeDocument/2006/relationships" id="260" r:id="R824c5921fa1644f7"/>
    <p:sldId xmlns:r="http://schemas.openxmlformats.org/officeDocument/2006/relationships" id="261" r:id="R1ee644803db14da2"/>
    <p:sldId xmlns:r="http://schemas.openxmlformats.org/officeDocument/2006/relationships" id="262" r:id="R6d1f519f37c4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a8f5aa54c48f0" /><Relationship Type="http://schemas.openxmlformats.org/officeDocument/2006/relationships/slide" Target="/ppt/slides/slide1.xml" Id="R92d055e7d4894a02" /><Relationship Type="http://schemas.openxmlformats.org/officeDocument/2006/relationships/slide" Target="/ppt/slides/slide2.xml" Id="Rc636f69438f343a1" /><Relationship Type="http://schemas.openxmlformats.org/officeDocument/2006/relationships/slide" Target="/ppt/slides/slide3.xml" Id="R03a59e4a47e941b4" /><Relationship Type="http://schemas.openxmlformats.org/officeDocument/2006/relationships/slide" Target="/ppt/slides/slide4.xml" Id="R0b84958d5c42414c" /><Relationship Type="http://schemas.openxmlformats.org/officeDocument/2006/relationships/slide" Target="/ppt/slides/slide5.xml" Id="R824c5921fa1644f7" /><Relationship Type="http://schemas.openxmlformats.org/officeDocument/2006/relationships/slide" Target="/ppt/slides/slide6.xml" Id="R1ee644803db14da2" /><Relationship Type="http://schemas.openxmlformats.org/officeDocument/2006/relationships/slide" Target="/ppt/slides/slide7.xml" Id="R6d1f519f37c4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279ae60b3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78e3f89c44a64" /><Relationship Type="http://schemas.openxmlformats.org/officeDocument/2006/relationships/theme" Target="/ppt/slideMasters/theme/theme1.xml" Id="R9c91bcf3e324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78e3f89c4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012b297c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38a19ec2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4a1c1eea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e3534a03a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e383ca57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2599568c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e1f79b99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