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d2464620684c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673d589f64449c"/>
  </p:sldMasterIdLst>
  <p:sldIdLst>
    <p:sldId xmlns:r="http://schemas.openxmlformats.org/officeDocument/2006/relationships" id="256" r:id="Reec2270f494841e7"/>
    <p:sldId xmlns:r="http://schemas.openxmlformats.org/officeDocument/2006/relationships" id="257" r:id="Rfc3075eaba2d409d"/>
    <p:sldId xmlns:r="http://schemas.openxmlformats.org/officeDocument/2006/relationships" id="258" r:id="R59d88f8156d24f86"/>
    <p:sldId xmlns:r="http://schemas.openxmlformats.org/officeDocument/2006/relationships" id="259" r:id="R4cc949d6b13141ac"/>
    <p:sldId xmlns:r="http://schemas.openxmlformats.org/officeDocument/2006/relationships" id="260" r:id="Rccc2ec0ee61244f2"/>
    <p:sldId xmlns:r="http://schemas.openxmlformats.org/officeDocument/2006/relationships" id="261" r:id="R6e2d21c64c3540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673d589f64449c" /><Relationship Type="http://schemas.openxmlformats.org/officeDocument/2006/relationships/slide" Target="/ppt/slides/slide1.xml" Id="Reec2270f494841e7" /><Relationship Type="http://schemas.openxmlformats.org/officeDocument/2006/relationships/slide" Target="/ppt/slides/slide2.xml" Id="Rfc3075eaba2d409d" /><Relationship Type="http://schemas.openxmlformats.org/officeDocument/2006/relationships/slide" Target="/ppt/slides/slide3.xml" Id="R59d88f8156d24f86" /><Relationship Type="http://schemas.openxmlformats.org/officeDocument/2006/relationships/slide" Target="/ppt/slides/slide4.xml" Id="R4cc949d6b13141ac" /><Relationship Type="http://schemas.openxmlformats.org/officeDocument/2006/relationships/slide" Target="/ppt/slides/slide5.xml" Id="Rccc2ec0ee61244f2" /><Relationship Type="http://schemas.openxmlformats.org/officeDocument/2006/relationships/slide" Target="/ppt/slides/slide6.xml" Id="R6e2d21c64c3540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d6551e04942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facc7d458418c" /><Relationship Type="http://schemas.openxmlformats.org/officeDocument/2006/relationships/theme" Target="/ppt/slideMasters/theme/theme1.xml" Id="Rd63ea64a30db4e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0facc7d45841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6de1ca32f43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70c1a533048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bbafaa51945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0399f439a46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8f73103eb4f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b4b8fe58e4b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Spangereidveien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christian@pgas.no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889 237 252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KASRIS AS</a:t>
            </a:r>
          </a:p>
        </p:txBody>
      </p:sp>
    </p:spTree>
  </p:cSld>
  <p:clrMapOvr>
    <a:masterClrMapping xmlns:a="http://schemas.openxmlformats.org/drawingml/2006/main"/>
  </p:clrMapOvr>
</p:sld>
</file>