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b44198282946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9f1bc31a6d4e0e"/>
  </p:sldMasterIdLst>
  <p:sldIdLst>
    <p:sldId xmlns:r="http://schemas.openxmlformats.org/officeDocument/2006/relationships" id="256" r:id="R37f25c062fdc4f60"/>
    <p:sldId xmlns:r="http://schemas.openxmlformats.org/officeDocument/2006/relationships" id="257" r:id="R1ddfb5468b804a4c"/>
    <p:sldId xmlns:r="http://schemas.openxmlformats.org/officeDocument/2006/relationships" id="258" r:id="R4a9193efc1104a68"/>
    <p:sldId xmlns:r="http://schemas.openxmlformats.org/officeDocument/2006/relationships" id="259" r:id="R2800029e34c0492c"/>
    <p:sldId xmlns:r="http://schemas.openxmlformats.org/officeDocument/2006/relationships" id="260" r:id="Re955e91bb6f64a91"/>
    <p:sldId xmlns:r="http://schemas.openxmlformats.org/officeDocument/2006/relationships" id="261" r:id="R0209c9a6b5b6431c"/>
    <p:sldId xmlns:r="http://schemas.openxmlformats.org/officeDocument/2006/relationships" id="262" r:id="R841508ece10b46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9f1bc31a6d4e0e" /><Relationship Type="http://schemas.openxmlformats.org/officeDocument/2006/relationships/slide" Target="/ppt/slides/slide1.xml" Id="R37f25c062fdc4f60" /><Relationship Type="http://schemas.openxmlformats.org/officeDocument/2006/relationships/slide" Target="/ppt/slides/slide2.xml" Id="R1ddfb5468b804a4c" /><Relationship Type="http://schemas.openxmlformats.org/officeDocument/2006/relationships/slide" Target="/ppt/slides/slide3.xml" Id="R4a9193efc1104a68" /><Relationship Type="http://schemas.openxmlformats.org/officeDocument/2006/relationships/slide" Target="/ppt/slides/slide4.xml" Id="R2800029e34c0492c" /><Relationship Type="http://schemas.openxmlformats.org/officeDocument/2006/relationships/slide" Target="/ppt/slides/slide5.xml" Id="Re955e91bb6f64a91" /><Relationship Type="http://schemas.openxmlformats.org/officeDocument/2006/relationships/slide" Target="/ppt/slides/slide6.xml" Id="R0209c9a6b5b6431c" /><Relationship Type="http://schemas.openxmlformats.org/officeDocument/2006/relationships/slide" Target="/ppt/slides/slide7.xml" Id="R841508ece10b46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3ee04be8d44b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b46d18edd42b5" /><Relationship Type="http://schemas.openxmlformats.org/officeDocument/2006/relationships/theme" Target="/ppt/slideMasters/theme/theme1.xml" Id="R4f67551e56b04e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2b46d18edd42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76598602740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1a0e1c4084f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d8923392940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81b61e5cc40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25120f37f4c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c9261bf3343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a02dc212042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MEININGEN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MEININGEN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MEININGEN HOLDING AS ble etablert [år] og holder til i Lora.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MEININGEN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MEININGEN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MEININGEN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6 703 067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7 794 635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MEININGEN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JØRGEN MEININGEN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MEININGEN RANDSTED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ERIK MEININGEN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ERIK MEININGEN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MEININGEN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Stavheimsgrende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2666 Lora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24 37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kjellerik@meiningen.no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889 234 652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MEININGEN HOLDING AS</a:t>
            </a:r>
          </a:p>
        </p:txBody>
      </p:sp>
    </p:spTree>
  </p:cSld>
  <p:clrMapOvr>
    <a:masterClrMapping xmlns:a="http://schemas.openxmlformats.org/drawingml/2006/main"/>
  </p:clrMapOvr>
</p:sld>
</file>