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0973b6b9c049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775248f5e1428e"/>
  </p:sldMasterIdLst>
  <p:sldIdLst>
    <p:sldId xmlns:r="http://schemas.openxmlformats.org/officeDocument/2006/relationships" id="256" r:id="Rd7b1fac90142402b"/>
    <p:sldId xmlns:r="http://schemas.openxmlformats.org/officeDocument/2006/relationships" id="257" r:id="R69de84ad89b64dfc"/>
    <p:sldId xmlns:r="http://schemas.openxmlformats.org/officeDocument/2006/relationships" id="258" r:id="Rc360cf4e40e044ae"/>
    <p:sldId xmlns:r="http://schemas.openxmlformats.org/officeDocument/2006/relationships" id="259" r:id="Rb2af44ddcb824a18"/>
    <p:sldId xmlns:r="http://schemas.openxmlformats.org/officeDocument/2006/relationships" id="260" r:id="R92bd784c992f4e9e"/>
    <p:sldId xmlns:r="http://schemas.openxmlformats.org/officeDocument/2006/relationships" id="261" r:id="R474baa8603d14b4d"/>
    <p:sldId xmlns:r="http://schemas.openxmlformats.org/officeDocument/2006/relationships" id="262" r:id="R779c9c01bbb0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75248f5e1428e" /><Relationship Type="http://schemas.openxmlformats.org/officeDocument/2006/relationships/slide" Target="/ppt/slides/slide1.xml" Id="Rd7b1fac90142402b" /><Relationship Type="http://schemas.openxmlformats.org/officeDocument/2006/relationships/slide" Target="/ppt/slides/slide2.xml" Id="R69de84ad89b64dfc" /><Relationship Type="http://schemas.openxmlformats.org/officeDocument/2006/relationships/slide" Target="/ppt/slides/slide3.xml" Id="Rc360cf4e40e044ae" /><Relationship Type="http://schemas.openxmlformats.org/officeDocument/2006/relationships/slide" Target="/ppt/slides/slide4.xml" Id="Rb2af44ddcb824a18" /><Relationship Type="http://schemas.openxmlformats.org/officeDocument/2006/relationships/slide" Target="/ppt/slides/slide5.xml" Id="R92bd784c992f4e9e" /><Relationship Type="http://schemas.openxmlformats.org/officeDocument/2006/relationships/slide" Target="/ppt/slides/slide6.xml" Id="R474baa8603d14b4d" /><Relationship Type="http://schemas.openxmlformats.org/officeDocument/2006/relationships/slide" Target="/ppt/slides/slide7.xml" Id="R779c9c01bbb0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024d1febf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b72277349465b" /><Relationship Type="http://schemas.openxmlformats.org/officeDocument/2006/relationships/theme" Target="/ppt/slideMasters/theme/theme1.xml" Id="R387416476b084a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b7227734946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d5b0b6fe2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4d8ccd69a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6175a665f49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5f14de56f41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65bb6f380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101ee3a304a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148425b3140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RIGAR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2 047 720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PETERSEN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RIGMOR SKEIE PETERSEN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Regimentsvegen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