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40ffa6e810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122ad71af2456a"/>
  </p:sldMasterIdLst>
  <p:sldIdLst>
    <p:sldId xmlns:r="http://schemas.openxmlformats.org/officeDocument/2006/relationships" id="256" r:id="Rf37aba2debb94d98"/>
    <p:sldId xmlns:r="http://schemas.openxmlformats.org/officeDocument/2006/relationships" id="257" r:id="R667c5931a47c44c2"/>
    <p:sldId xmlns:r="http://schemas.openxmlformats.org/officeDocument/2006/relationships" id="258" r:id="R9de0775fe71a4080"/>
    <p:sldId xmlns:r="http://schemas.openxmlformats.org/officeDocument/2006/relationships" id="259" r:id="R3deb385ebf524b86"/>
    <p:sldId xmlns:r="http://schemas.openxmlformats.org/officeDocument/2006/relationships" id="260" r:id="R976bc15e74284e86"/>
    <p:sldId xmlns:r="http://schemas.openxmlformats.org/officeDocument/2006/relationships" id="261" r:id="R16c781e59ac24b66"/>
    <p:sldId xmlns:r="http://schemas.openxmlformats.org/officeDocument/2006/relationships" id="262" r:id="Rd488ad0b0da2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22ad71af2456a" /><Relationship Type="http://schemas.openxmlformats.org/officeDocument/2006/relationships/slide" Target="/ppt/slides/slide1.xml" Id="Rf37aba2debb94d98" /><Relationship Type="http://schemas.openxmlformats.org/officeDocument/2006/relationships/slide" Target="/ppt/slides/slide2.xml" Id="R667c5931a47c44c2" /><Relationship Type="http://schemas.openxmlformats.org/officeDocument/2006/relationships/slide" Target="/ppt/slides/slide3.xml" Id="R9de0775fe71a4080" /><Relationship Type="http://schemas.openxmlformats.org/officeDocument/2006/relationships/slide" Target="/ppt/slides/slide4.xml" Id="R3deb385ebf524b86" /><Relationship Type="http://schemas.openxmlformats.org/officeDocument/2006/relationships/slide" Target="/ppt/slides/slide5.xml" Id="R976bc15e74284e86" /><Relationship Type="http://schemas.openxmlformats.org/officeDocument/2006/relationships/slide" Target="/ppt/slides/slide6.xml" Id="R16c781e59ac24b66" /><Relationship Type="http://schemas.openxmlformats.org/officeDocument/2006/relationships/slide" Target="/ppt/slides/slide7.xml" Id="Rd488ad0b0da2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262bee9394d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0034cadae4820" /><Relationship Type="http://schemas.openxmlformats.org/officeDocument/2006/relationships/theme" Target="/ppt/slideMasters/theme/theme1.xml" Id="R8a50e33392da4b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f0034cadae48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a0730d0344d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b8919cd154f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31960690742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c8853ccd74a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154e411a64d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e559854a849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6df230a6449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FIALA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3 570 326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1 166 195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10 520 212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26 929 007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KRISTIAN FIALA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Vestgrensa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889 223 332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