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1888105e8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b83d719474707"/>
  </p:sldMasterIdLst>
  <p:sldIdLst>
    <p:sldId xmlns:r="http://schemas.openxmlformats.org/officeDocument/2006/relationships" id="256" r:id="R42b23f0d36414e61"/>
    <p:sldId xmlns:r="http://schemas.openxmlformats.org/officeDocument/2006/relationships" id="257" r:id="R265230d529044330"/>
    <p:sldId xmlns:r="http://schemas.openxmlformats.org/officeDocument/2006/relationships" id="258" r:id="R4ddbc9924f164191"/>
    <p:sldId xmlns:r="http://schemas.openxmlformats.org/officeDocument/2006/relationships" id="259" r:id="Rac92726b4eeb47ab"/>
    <p:sldId xmlns:r="http://schemas.openxmlformats.org/officeDocument/2006/relationships" id="260" r:id="Rba11e9497b524e83"/>
    <p:sldId xmlns:r="http://schemas.openxmlformats.org/officeDocument/2006/relationships" id="261" r:id="Rb6eba9f8d2fb4fe4"/>
    <p:sldId xmlns:r="http://schemas.openxmlformats.org/officeDocument/2006/relationships" id="262" r:id="Reef5b5948cc6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b83d719474707" /><Relationship Type="http://schemas.openxmlformats.org/officeDocument/2006/relationships/slide" Target="/ppt/slides/slide1.xml" Id="R42b23f0d36414e61" /><Relationship Type="http://schemas.openxmlformats.org/officeDocument/2006/relationships/slide" Target="/ppt/slides/slide2.xml" Id="R265230d529044330" /><Relationship Type="http://schemas.openxmlformats.org/officeDocument/2006/relationships/slide" Target="/ppt/slides/slide3.xml" Id="R4ddbc9924f164191" /><Relationship Type="http://schemas.openxmlformats.org/officeDocument/2006/relationships/slide" Target="/ppt/slides/slide4.xml" Id="Rac92726b4eeb47ab" /><Relationship Type="http://schemas.openxmlformats.org/officeDocument/2006/relationships/slide" Target="/ppt/slides/slide5.xml" Id="Rba11e9497b524e83" /><Relationship Type="http://schemas.openxmlformats.org/officeDocument/2006/relationships/slide" Target="/ppt/slides/slide6.xml" Id="Rb6eba9f8d2fb4fe4" /><Relationship Type="http://schemas.openxmlformats.org/officeDocument/2006/relationships/slide" Target="/ppt/slides/slide7.xml" Id="Reef5b5948cc6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c9a3250ff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e5e96bd6c4c63" /><Relationship Type="http://schemas.openxmlformats.org/officeDocument/2006/relationships/theme" Target="/ppt/slideMasters/theme/theme1.xml" Id="Rbf7ffe0953e24c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e5e96bd6c4c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5c19c0fa6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363bf403041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d1ecc8d6542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f98a809b449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de3d5adad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c8e8827814e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985bdd187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TUNGE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6 050 654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6 287 054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BJØRN TUNGE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TUNGE AS  –  24,4 %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MUGAAS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TORE TUNGE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VOLL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TUNGE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889 146 702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TUNGE AS</a:t>
            </a:r>
          </a:p>
        </p:txBody>
      </p:sp>
    </p:spTree>
  </p:cSld>
  <p:clrMapOvr>
    <a:masterClrMapping xmlns:a="http://schemas.openxmlformats.org/drawingml/2006/main"/>
  </p:clrMapOvr>
</p:sld>
</file>